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659" r:id="rId2"/>
    <p:sldId id="731" r:id="rId3"/>
    <p:sldId id="660" r:id="rId4"/>
    <p:sldId id="697" r:id="rId5"/>
    <p:sldId id="661" r:id="rId6"/>
    <p:sldId id="663" r:id="rId7"/>
    <p:sldId id="712" r:id="rId8"/>
    <p:sldId id="732" r:id="rId9"/>
    <p:sldId id="733" r:id="rId10"/>
    <p:sldId id="725" r:id="rId11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19">
          <p15:clr>
            <a:srgbClr val="A4A3A4"/>
          </p15:clr>
        </p15:guide>
        <p15:guide id="2" pos="14387">
          <p15:clr>
            <a:srgbClr val="A4A3A4"/>
          </p15:clr>
        </p15:guide>
        <p15:guide id="3" pos="9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666666"/>
    <a:srgbClr val="445469"/>
    <a:srgbClr val="B78B02"/>
    <a:srgbClr val="F10F21"/>
    <a:srgbClr val="DEA902"/>
    <a:srgbClr val="D09E02"/>
    <a:srgbClr val="1E273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68" autoAdjust="0"/>
    <p:restoredTop sz="99409" autoAdjust="0"/>
  </p:normalViewPr>
  <p:slideViewPr>
    <p:cSldViewPr snapToGrid="0" snapToObjects="1">
      <p:cViewPr varScale="1">
        <p:scale>
          <a:sx n="35" d="100"/>
          <a:sy n="35" d="100"/>
        </p:scale>
        <p:origin x="-888" y="-84"/>
      </p:cViewPr>
      <p:guideLst>
        <p:guide orient="horz" pos="519"/>
        <p:guide pos="14387"/>
        <p:guide pos="96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ato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ato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8370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7808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21" name="Rectangle 20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</p:grpSp>
      <p:sp>
        <p:nvSpPr>
          <p:cNvPr id="15" name="TextBox 14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b="0" smtClean="0">
                <a:solidFill>
                  <a:schemeClr val="bg1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b="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6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7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8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9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单击修改标题</a:t>
            </a:r>
            <a:r>
              <a:rPr lang="id-ID" sz="2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 </a:t>
            </a:r>
            <a:r>
              <a:rPr lang="id-ID" sz="2400" b="0" dirty="0" smtClean="0">
                <a:solidFill>
                  <a:schemeClr val="tx2"/>
                </a:solidFill>
                <a:latin typeface="Lato Light"/>
                <a:cs typeface="Lato Light"/>
              </a:rPr>
              <a:t>Slides</a:t>
            </a:r>
            <a:endParaRPr lang="id-ID" sz="2400" b="0" dirty="0">
              <a:solidFill>
                <a:schemeClr val="tx2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797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et_the_tea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2"/>
          <p:cNvSpPr>
            <a:spLocks noGrp="1" noChangeAspect="1"/>
          </p:cNvSpPr>
          <p:nvPr>
            <p:ph type="pic" sz="quarter" idx="14"/>
          </p:nvPr>
        </p:nvSpPr>
        <p:spPr>
          <a:xfrm>
            <a:off x="2579913" y="4265907"/>
            <a:ext cx="3643948" cy="364913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18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7791465" y="4265907"/>
            <a:ext cx="3643948" cy="364913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19" name="Picture Placeholder 22"/>
          <p:cNvSpPr>
            <a:spLocks noGrp="1" noChangeAspect="1"/>
          </p:cNvSpPr>
          <p:nvPr>
            <p:ph type="pic" sz="quarter" idx="16"/>
          </p:nvPr>
        </p:nvSpPr>
        <p:spPr>
          <a:xfrm>
            <a:off x="13096308" y="4265907"/>
            <a:ext cx="3643948" cy="364913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20" name="Picture Placeholder 22"/>
          <p:cNvSpPr>
            <a:spLocks noGrp="1" noChangeAspect="1"/>
          </p:cNvSpPr>
          <p:nvPr>
            <p:ph type="pic" sz="quarter" idx="17"/>
          </p:nvPr>
        </p:nvSpPr>
        <p:spPr>
          <a:xfrm>
            <a:off x="18265385" y="4265907"/>
            <a:ext cx="3643948" cy="364913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10" name="Rectangle 9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b="0" smtClean="0">
                <a:solidFill>
                  <a:schemeClr val="bg1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b="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7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21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22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23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单击修改标题</a:t>
            </a:r>
            <a:r>
              <a:rPr lang="id-ID" sz="2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 </a:t>
            </a:r>
            <a:r>
              <a:rPr lang="id-ID" sz="2400" b="0" dirty="0" smtClean="0">
                <a:solidFill>
                  <a:schemeClr val="tx2"/>
                </a:solidFill>
                <a:latin typeface="Lato Light"/>
                <a:cs typeface="Lato Light"/>
              </a:rPr>
              <a:t>Slides</a:t>
            </a:r>
            <a:endParaRPr lang="id-ID" sz="2400" b="0" dirty="0">
              <a:solidFill>
                <a:schemeClr val="tx2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279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ftfolio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3" y="1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4876228" y="3964174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sz="quarter" idx="19"/>
          </p:nvPr>
        </p:nvSpPr>
        <p:spPr>
          <a:xfrm>
            <a:off x="9741188" y="-1215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14639693" y="3965388"/>
            <a:ext cx="5078547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19479147" y="2431"/>
            <a:ext cx="489850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3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4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5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7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单击修改标题</a:t>
            </a:r>
            <a:r>
              <a:rPr lang="id-ID" sz="2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 </a:t>
            </a:r>
            <a:r>
              <a:rPr lang="id-ID" sz="2400" b="0" dirty="0" smtClean="0">
                <a:solidFill>
                  <a:schemeClr val="tx2"/>
                </a:solidFill>
                <a:latin typeface="Lato Light"/>
                <a:cs typeface="Lato Light"/>
              </a:rPr>
              <a:t>Slides</a:t>
            </a:r>
            <a:endParaRPr lang="id-ID" sz="2400" b="0" dirty="0">
              <a:solidFill>
                <a:schemeClr val="tx2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6778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5" y="-1"/>
            <a:ext cx="24377651" cy="646043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0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1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2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单击修改标题</a:t>
            </a:r>
            <a:r>
              <a:rPr lang="id-ID" sz="2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 </a:t>
            </a:r>
            <a:r>
              <a:rPr lang="id-ID" sz="2400" b="0" dirty="0" smtClean="0">
                <a:solidFill>
                  <a:schemeClr val="tx2"/>
                </a:solidFill>
                <a:latin typeface="Lato Light"/>
                <a:cs typeface="Lato Light"/>
              </a:rPr>
              <a:t>Slides</a:t>
            </a:r>
            <a:endParaRPr lang="id-ID" sz="2400" b="0" dirty="0">
              <a:solidFill>
                <a:schemeClr val="tx2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840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3040965"/>
            <a:ext cx="24377650" cy="5676898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7" name="Rectangle 6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b="0" smtClean="0">
                <a:solidFill>
                  <a:schemeClr val="bg1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b="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5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6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7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8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单击修改标题</a:t>
            </a:r>
            <a:r>
              <a:rPr lang="id-ID" sz="2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 </a:t>
            </a:r>
            <a:r>
              <a:rPr lang="id-ID" sz="2400" b="0" dirty="0" smtClean="0">
                <a:solidFill>
                  <a:schemeClr val="tx2"/>
                </a:solidFill>
                <a:latin typeface="Lato Light"/>
                <a:cs typeface="Lato Light"/>
              </a:rPr>
              <a:t>Slides</a:t>
            </a:r>
            <a:endParaRPr lang="id-ID" sz="2400" b="0" dirty="0">
              <a:solidFill>
                <a:schemeClr val="tx2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6409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-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-1" y="0"/>
            <a:ext cx="24377651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9810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27" name="Rectangle 26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</p:grpSp>
      <p:sp>
        <p:nvSpPr>
          <p:cNvPr id="30" name="TextBox 29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b="0" smtClean="0">
                <a:solidFill>
                  <a:schemeClr val="bg1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b="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31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32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33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34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35" name="TextBox 34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单击修改标题</a:t>
            </a:r>
            <a:r>
              <a:rPr lang="id-ID" sz="2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 </a:t>
            </a:r>
            <a:r>
              <a:rPr lang="id-ID" sz="2400" b="0" dirty="0" smtClean="0">
                <a:solidFill>
                  <a:schemeClr val="tx2"/>
                </a:solidFill>
                <a:latin typeface="Lato Light"/>
                <a:cs typeface="Lato Light"/>
              </a:rPr>
              <a:t>Slides</a:t>
            </a:r>
            <a:endParaRPr lang="id-ID" sz="2400" b="0" dirty="0">
              <a:solidFill>
                <a:schemeClr val="tx2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151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5" name="Rectangle 4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</p:grpSp>
      <p:sp>
        <p:nvSpPr>
          <p:cNvPr id="10" name="TextBox 9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b="0" smtClean="0">
                <a:solidFill>
                  <a:schemeClr val="bg1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b="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905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6" name="Rectangle 5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b="0" smtClean="0">
                <a:solidFill>
                  <a:schemeClr val="bg1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b="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3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4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5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6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单击修改标题</a:t>
            </a:r>
            <a:r>
              <a:rPr lang="id-ID" sz="2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 </a:t>
            </a:r>
            <a:r>
              <a:rPr lang="id-ID" sz="2400" b="0" dirty="0" smtClean="0">
                <a:solidFill>
                  <a:schemeClr val="tx2"/>
                </a:solidFill>
                <a:latin typeface="Lato Light"/>
                <a:cs typeface="Lato Light"/>
              </a:rPr>
              <a:t>Slides</a:t>
            </a:r>
            <a:endParaRPr lang="id-ID" sz="2400" b="0" dirty="0">
              <a:solidFill>
                <a:schemeClr val="tx2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0434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6" name="Rectangle 5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b="0" smtClean="0">
                <a:solidFill>
                  <a:schemeClr val="bg1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b="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3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4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5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6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单击修改标题</a:t>
            </a:r>
            <a:r>
              <a:rPr lang="id-ID" sz="2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 </a:t>
            </a:r>
            <a:r>
              <a:rPr lang="id-ID" sz="2400" b="0" dirty="0" smtClean="0">
                <a:solidFill>
                  <a:schemeClr val="tx2"/>
                </a:solidFill>
                <a:latin typeface="Lato Light"/>
                <a:cs typeface="Lato Light"/>
              </a:rPr>
              <a:t>Slides</a:t>
            </a:r>
            <a:endParaRPr lang="id-ID" sz="2400" b="0" dirty="0">
              <a:solidFill>
                <a:schemeClr val="tx2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7313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-3176" y="0"/>
            <a:ext cx="24377651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5536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13420048" y="3753036"/>
            <a:ext cx="8676664" cy="498216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7" name="Rectangle 6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b="0" smtClean="0">
                <a:solidFill>
                  <a:schemeClr val="bg1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b="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2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6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7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8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单击修改标题</a:t>
            </a:r>
            <a:r>
              <a:rPr lang="id-ID" sz="2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 </a:t>
            </a:r>
            <a:r>
              <a:rPr lang="id-ID" sz="2400" b="0" dirty="0" smtClean="0">
                <a:solidFill>
                  <a:schemeClr val="tx2"/>
                </a:solidFill>
                <a:latin typeface="Lato Light"/>
                <a:cs typeface="Lato Light"/>
              </a:rPr>
              <a:t>Slides</a:t>
            </a:r>
            <a:endParaRPr lang="id-ID" sz="2400" b="0" dirty="0">
              <a:solidFill>
                <a:schemeClr val="tx2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566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10055781" y="2521311"/>
            <a:ext cx="4266088" cy="4267199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3029685" y="547086"/>
            <a:ext cx="923589" cy="826739"/>
            <a:chOff x="23051965" y="547086"/>
            <a:chExt cx="923589" cy="826739"/>
          </a:xfrm>
        </p:grpSpPr>
        <p:sp>
          <p:nvSpPr>
            <p:cNvPr id="7" name="Rectangle 6"/>
            <p:cNvSpPr/>
            <p:nvPr userDrawn="1"/>
          </p:nvSpPr>
          <p:spPr>
            <a:xfrm>
              <a:off x="23051965" y="547086"/>
              <a:ext cx="923589" cy="735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3051965" y="12823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3051965" y="1197887"/>
              <a:ext cx="923589" cy="9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23104843" y="607069"/>
            <a:ext cx="773287" cy="584703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600" b="0" smtClean="0">
                <a:solidFill>
                  <a:schemeClr val="bg1"/>
                </a:solidFill>
                <a:latin typeface="Lato Regular"/>
                <a:cs typeface="Lato Regular"/>
              </a:rPr>
              <a:pPr algn="ctr"/>
              <a:t>‹#›</a:t>
            </a:fld>
            <a:endParaRPr lang="id-ID" sz="2600" b="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2" name="Freeform 30"/>
          <p:cNvSpPr>
            <a:spLocks noChangeArrowheads="1"/>
          </p:cNvSpPr>
          <p:nvPr userDrawn="1"/>
        </p:nvSpPr>
        <p:spPr bwMode="auto">
          <a:xfrm>
            <a:off x="21856474" y="12962667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3" name="Freeform 38"/>
          <p:cNvSpPr>
            <a:spLocks noChangeArrowheads="1"/>
          </p:cNvSpPr>
          <p:nvPr userDrawn="1"/>
        </p:nvSpPr>
        <p:spPr bwMode="auto">
          <a:xfrm>
            <a:off x="21957416" y="13038867"/>
            <a:ext cx="125063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6" name="Freeform 30"/>
          <p:cNvSpPr>
            <a:spLocks noChangeArrowheads="1"/>
          </p:cNvSpPr>
          <p:nvPr userDrawn="1"/>
        </p:nvSpPr>
        <p:spPr bwMode="auto">
          <a:xfrm>
            <a:off x="22272519" y="12962229"/>
            <a:ext cx="350410" cy="357351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7" name="Freeform 38"/>
          <p:cNvSpPr>
            <a:spLocks noChangeArrowheads="1"/>
          </p:cNvSpPr>
          <p:nvPr userDrawn="1"/>
        </p:nvSpPr>
        <p:spPr bwMode="auto">
          <a:xfrm flipH="1">
            <a:off x="22365174" y="13038429"/>
            <a:ext cx="124405" cy="216775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625380" y="12834421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单击修改标题</a:t>
            </a:r>
            <a:r>
              <a:rPr lang="id-ID" sz="2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 </a:t>
            </a:r>
            <a:r>
              <a:rPr lang="id-ID" sz="2400" b="0" dirty="0" smtClean="0">
                <a:solidFill>
                  <a:schemeClr val="tx2"/>
                </a:solidFill>
                <a:latin typeface="Lato Light"/>
                <a:cs typeface="Lato Light"/>
              </a:rPr>
              <a:t>Slides</a:t>
            </a:r>
            <a:endParaRPr lang="id-ID" sz="2400" b="0" dirty="0">
              <a:solidFill>
                <a:schemeClr val="tx2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895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9244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9"/>
            <a:ext cx="5484971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  <a:latin typeface="Lato Regular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9"/>
            <a:ext cx="8227457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9"/>
            <a:ext cx="5484971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Lato Regular"/>
              </a:defRPr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657" r:id="rId4"/>
    <p:sldLayoutId id="2147483746" r:id="rId5"/>
    <p:sldLayoutId id="2147483752" r:id="rId6"/>
    <p:sldLayoutId id="2147483714" r:id="rId7"/>
    <p:sldLayoutId id="2147483709" r:id="rId8"/>
    <p:sldLayoutId id="2147483737" r:id="rId9"/>
    <p:sldLayoutId id="2147483781" r:id="rId10"/>
    <p:sldLayoutId id="2147483771" r:id="rId11"/>
    <p:sldLayoutId id="2147483786" r:id="rId12"/>
    <p:sldLayoutId id="2147483788" r:id="rId13"/>
    <p:sldLayoutId id="2147483800" r:id="rId14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5401"/>
            <a:ext cx="24377649" cy="13716000"/>
          </a:xfrm>
          <a:prstGeom prst="rect">
            <a:avLst/>
          </a:prstGeom>
          <a:blipFill dpi="0" rotWithShape="1">
            <a:blip r:embed="rId3" cstate="print">
              <a:alphaModFix amt="2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V="1">
            <a:off x="3952067" y="6781590"/>
            <a:ext cx="1382352" cy="1559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7" tIns="121899" rIns="243797" bIns="121899"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11487994" y="4932367"/>
            <a:ext cx="1382352" cy="15596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7" tIns="121899" rIns="243797" bIns="121899"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 flipV="1">
            <a:off x="19174739" y="6790117"/>
            <a:ext cx="1382352" cy="15596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7" tIns="121899" rIns="243797" bIns="121899"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11487994" y="9240900"/>
            <a:ext cx="1382352" cy="15596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7" tIns="121899" rIns="243797" bIns="121899"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1817308" y="5504446"/>
            <a:ext cx="20743144" cy="3030569"/>
            <a:chOff x="5988388" y="416177"/>
            <a:chExt cx="12359700" cy="3030569"/>
          </a:xfrm>
        </p:grpSpPr>
        <p:sp>
          <p:nvSpPr>
            <p:cNvPr id="33" name="TextBox 32"/>
            <p:cNvSpPr txBox="1"/>
            <p:nvPr/>
          </p:nvSpPr>
          <p:spPr>
            <a:xfrm>
              <a:off x="5988388" y="416177"/>
              <a:ext cx="12359700" cy="186203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zh-CN" altLang="en-US" sz="11500" b="1" dirty="0" smtClean="0">
                  <a:solidFill>
                    <a:schemeClr val="bg1"/>
                  </a:solidFill>
                  <a:latin typeface="Lato Regular"/>
                  <a:cs typeface="Lato Regular"/>
                </a:rPr>
                <a:t>音诺伟森</a:t>
              </a:r>
              <a:r>
                <a:rPr lang="en-US" altLang="zh-CN" sz="11500" b="1" dirty="0" smtClean="0">
                  <a:solidFill>
                    <a:schemeClr val="bg1"/>
                  </a:solidFill>
                  <a:latin typeface="Lato Regular"/>
                  <a:cs typeface="Lato Regular"/>
                </a:rPr>
                <a:t>-</a:t>
              </a:r>
              <a:r>
                <a:rPr lang="en-US" altLang="zh-CN" sz="11500" b="1" dirty="0" err="1" smtClean="0">
                  <a:solidFill>
                    <a:schemeClr val="bg1"/>
                  </a:solidFill>
                  <a:latin typeface="Lato Regular"/>
                  <a:cs typeface="Lato Regular"/>
                </a:rPr>
                <a:t>inovisen</a:t>
              </a:r>
              <a:endParaRPr lang="id-ID" sz="11500" b="1" dirty="0" smtClean="0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34" name="Subtitle 2"/>
            <p:cNvSpPr txBox="1">
              <a:spLocks/>
            </p:cNvSpPr>
            <p:nvPr/>
          </p:nvSpPr>
          <p:spPr>
            <a:xfrm>
              <a:off x="6335836" y="2607630"/>
              <a:ext cx="11655185" cy="839116"/>
            </a:xfrm>
            <a:prstGeom prst="rect">
              <a:avLst/>
            </a:prstGeom>
          </p:spPr>
          <p:txBody>
            <a:bodyPr vert="horz" lIns="217490" tIns="108745" rIns="217490" bIns="108745" rtlCol="0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4000" dirty="0" smtClean="0">
                  <a:solidFill>
                    <a:schemeClr val="bg1"/>
                  </a:solidFill>
                  <a:latin typeface="Lato Regular"/>
                  <a:cs typeface="Lato Regular"/>
                </a:rPr>
                <a:t>代理商合作计划</a:t>
              </a:r>
              <a:endParaRPr lang="en-US" sz="4000" dirty="0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12458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 animBg="1"/>
      <p:bldP spid="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city 8jLdwLg6TLKIQfJcZgDb_Freedom_5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228" b="-12"/>
          <a:stretch/>
        </p:blipFill>
        <p:spPr/>
      </p:pic>
      <p:sp>
        <p:nvSpPr>
          <p:cNvPr id="28" name="Rectangle 27"/>
          <p:cNvSpPr/>
          <p:nvPr/>
        </p:nvSpPr>
        <p:spPr>
          <a:xfrm flipH="1">
            <a:off x="-1" y="72249"/>
            <a:ext cx="24377650" cy="13716000"/>
          </a:xfrm>
          <a:prstGeom prst="rect">
            <a:avLst/>
          </a:prstGeom>
          <a:solidFill>
            <a:schemeClr val="accent3">
              <a:lumMod val="5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97" tIns="121899" rIns="243797" bIns="121899" rtlCol="0" anchor="ctr"/>
          <a:lstStyle/>
          <a:p>
            <a:pPr algn="ctr"/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1733587" y="4249020"/>
            <a:ext cx="20962938" cy="2358050"/>
            <a:chOff x="1713018" y="204054"/>
            <a:chExt cx="20962938" cy="2358050"/>
          </a:xfrm>
        </p:grpSpPr>
        <p:sp>
          <p:nvSpPr>
            <p:cNvPr id="49" name="TextBox 48"/>
            <p:cNvSpPr txBox="1"/>
            <p:nvPr/>
          </p:nvSpPr>
          <p:spPr>
            <a:xfrm>
              <a:off x="1713018" y="204054"/>
              <a:ext cx="20962938" cy="1569642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altLang="zh-CN" sz="9600" b="1" dirty="0" smtClean="0">
                  <a:solidFill>
                    <a:schemeClr val="tx2"/>
                  </a:solidFill>
                  <a:latin typeface="Lato Regular"/>
                  <a:cs typeface="Lato Regular"/>
                </a:rPr>
                <a:t>Thank you</a:t>
              </a:r>
              <a:endParaRPr lang="id-ID" altLang="zh-CN" sz="9600" b="1" dirty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Open Sans Light"/>
              </a:endParaRPr>
            </a:p>
          </p:txBody>
        </p:sp>
      </p:grpSp>
      <p:sp>
        <p:nvSpPr>
          <p:cNvPr id="52" name="Subtitle 2"/>
          <p:cNvSpPr txBox="1">
            <a:spLocks/>
          </p:cNvSpPr>
          <p:nvPr/>
        </p:nvSpPr>
        <p:spPr>
          <a:xfrm>
            <a:off x="925014" y="6960070"/>
            <a:ext cx="6132291" cy="2749824"/>
          </a:xfrm>
          <a:prstGeom prst="rect">
            <a:avLst/>
          </a:prstGeom>
        </p:spPr>
        <p:txBody>
          <a:bodyPr vert="horz" lIns="243797" tIns="121899" rIns="243797" bIns="121899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700" b="1" dirty="0">
              <a:solidFill>
                <a:schemeClr val="accent2"/>
              </a:solidFill>
              <a:latin typeface="Lato Regular"/>
              <a:cs typeface="Lato Regular"/>
            </a:endParaRPr>
          </a:p>
        </p:txBody>
      </p:sp>
      <p:sp>
        <p:nvSpPr>
          <p:cNvPr id="53" name="Subtitle 2"/>
          <p:cNvSpPr txBox="1">
            <a:spLocks/>
          </p:cNvSpPr>
          <p:nvPr/>
        </p:nvSpPr>
        <p:spPr>
          <a:xfrm>
            <a:off x="9133460" y="6930249"/>
            <a:ext cx="6132291" cy="2749824"/>
          </a:xfrm>
          <a:prstGeom prst="rect">
            <a:avLst/>
          </a:prstGeom>
        </p:spPr>
        <p:txBody>
          <a:bodyPr vert="horz" lIns="243797" tIns="121899" rIns="243797" bIns="121899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7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54" name="Subtitle 2"/>
          <p:cNvSpPr txBox="1">
            <a:spLocks/>
          </p:cNvSpPr>
          <p:nvPr/>
        </p:nvSpPr>
        <p:spPr>
          <a:xfrm>
            <a:off x="16725071" y="6979177"/>
            <a:ext cx="6132291" cy="2749824"/>
          </a:xfrm>
          <a:prstGeom prst="rect">
            <a:avLst/>
          </a:prstGeom>
        </p:spPr>
        <p:txBody>
          <a:bodyPr vert="horz" lIns="243797" tIns="121899" rIns="243797" bIns="121899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700" dirty="0">
              <a:solidFill>
                <a:schemeClr val="bg1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7839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13535240" y="4290533"/>
            <a:ext cx="2273896" cy="2307090"/>
            <a:chOff x="2285781" y="4847654"/>
            <a:chExt cx="952480" cy="966132"/>
          </a:xfrm>
        </p:grpSpPr>
        <p:sp>
          <p:nvSpPr>
            <p:cNvPr id="59" name="Oval 58"/>
            <p:cNvSpPr/>
            <p:nvPr/>
          </p:nvSpPr>
          <p:spPr bwMode="auto">
            <a:xfrm>
              <a:off x="2346028" y="4908765"/>
              <a:ext cx="840592" cy="852640"/>
            </a:xfrm>
            <a:prstGeom prst="ellipse">
              <a:avLst/>
            </a:prstGeom>
            <a:solidFill>
              <a:schemeClr val="accent4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2285781" y="4847654"/>
              <a:ext cx="952480" cy="966132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688271" y="1483933"/>
            <a:ext cx="2273896" cy="2307090"/>
            <a:chOff x="2285781" y="4847654"/>
            <a:chExt cx="952480" cy="966132"/>
          </a:xfrm>
        </p:grpSpPr>
        <p:sp>
          <p:nvSpPr>
            <p:cNvPr id="51" name="Oval 50"/>
            <p:cNvSpPr/>
            <p:nvPr/>
          </p:nvSpPr>
          <p:spPr bwMode="auto">
            <a:xfrm>
              <a:off x="2346028" y="4908765"/>
              <a:ext cx="840592" cy="852640"/>
            </a:xfrm>
            <a:prstGeom prst="ellipse">
              <a:avLst/>
            </a:prstGeom>
            <a:solidFill>
              <a:schemeClr val="accent3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2285781" y="4847654"/>
              <a:ext cx="952480" cy="966132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12238390" y="5127"/>
            <a:ext cx="0" cy="249835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54188" y="2392411"/>
            <a:ext cx="5315715" cy="849427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r" defTabSz="647570">
              <a:lnSpc>
                <a:spcPct val="120000"/>
              </a:lnSpc>
              <a:spcBef>
                <a:spcPts val="1700"/>
              </a:spcBef>
              <a:defRPr/>
            </a:pPr>
            <a:r>
              <a:rPr lang="zh-CN" altLang="en-US" b="1" dirty="0" smtClean="0">
                <a:cs typeface="Lato Light"/>
              </a:rPr>
              <a:t>加盟对于代理商的意义</a:t>
            </a:r>
            <a:endParaRPr lang="es-ES" b="1" dirty="0">
              <a:cs typeface="Lato Ligh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2125298" y="2534636"/>
            <a:ext cx="226185" cy="226244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/>
          </a:p>
        </p:txBody>
      </p:sp>
      <p:cxnSp>
        <p:nvCxnSpPr>
          <p:cNvPr id="24" name="Straight Connector 23"/>
          <p:cNvCxnSpPr/>
          <p:nvPr/>
        </p:nvCxnSpPr>
        <p:spPr>
          <a:xfrm>
            <a:off x="11076054" y="2685466"/>
            <a:ext cx="1049245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2238390" y="2778377"/>
            <a:ext cx="0" cy="249835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12125298" y="5307886"/>
            <a:ext cx="226185" cy="226244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/>
          </a:p>
        </p:txBody>
      </p:sp>
      <p:cxnSp>
        <p:nvCxnSpPr>
          <p:cNvPr id="33" name="Straight Connector 32"/>
          <p:cNvCxnSpPr/>
          <p:nvPr/>
        </p:nvCxnSpPr>
        <p:spPr>
          <a:xfrm>
            <a:off x="12351483" y="5458716"/>
            <a:ext cx="1049245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5923545" y="5275809"/>
            <a:ext cx="4369072" cy="793066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defTabSz="647570">
              <a:lnSpc>
                <a:spcPct val="120000"/>
              </a:lnSpc>
              <a:spcBef>
                <a:spcPts val="1700"/>
              </a:spcBef>
              <a:defRPr/>
            </a:pPr>
            <a:r>
              <a:rPr lang="zh-CN" altLang="en-US" b="1" dirty="0" smtClean="0">
                <a:cs typeface="Lato Light"/>
              </a:rPr>
              <a:t>政策与支持</a:t>
            </a:r>
            <a:endParaRPr lang="es-ES" b="1" dirty="0">
              <a:cs typeface="Lato Light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3540907" y="9856605"/>
            <a:ext cx="2273896" cy="2307090"/>
            <a:chOff x="2285781" y="4847654"/>
            <a:chExt cx="952480" cy="966132"/>
          </a:xfrm>
        </p:grpSpPr>
        <p:sp>
          <p:nvSpPr>
            <p:cNvPr id="46" name="Oval 45"/>
            <p:cNvSpPr/>
            <p:nvPr/>
          </p:nvSpPr>
          <p:spPr bwMode="auto">
            <a:xfrm>
              <a:off x="2346028" y="4908765"/>
              <a:ext cx="840592" cy="852640"/>
            </a:xfrm>
            <a:prstGeom prst="ellipse">
              <a:avLst/>
            </a:prstGeom>
            <a:solidFill>
              <a:schemeClr val="accent1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2285781" y="4847654"/>
              <a:ext cx="952480" cy="966132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693937" y="7050005"/>
            <a:ext cx="2273896" cy="2307090"/>
            <a:chOff x="2285781" y="4847654"/>
            <a:chExt cx="952480" cy="966132"/>
          </a:xfrm>
        </p:grpSpPr>
        <p:sp>
          <p:nvSpPr>
            <p:cNvPr id="49" name="Oval 48"/>
            <p:cNvSpPr/>
            <p:nvPr/>
          </p:nvSpPr>
          <p:spPr bwMode="auto">
            <a:xfrm>
              <a:off x="2346028" y="4908765"/>
              <a:ext cx="840592" cy="852640"/>
            </a:xfrm>
            <a:prstGeom prst="ellipse">
              <a:avLst/>
            </a:prstGeom>
            <a:solidFill>
              <a:schemeClr val="accent5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2285781" y="4847654"/>
              <a:ext cx="952480" cy="966132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2244057" y="5571199"/>
            <a:ext cx="0" cy="249835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206497" y="7958483"/>
            <a:ext cx="4369072" cy="793066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r" defTabSz="647570">
              <a:lnSpc>
                <a:spcPct val="120000"/>
              </a:lnSpc>
              <a:spcBef>
                <a:spcPts val="1700"/>
              </a:spcBef>
              <a:defRPr/>
            </a:pPr>
            <a:r>
              <a:rPr lang="zh-CN" altLang="en-US" b="1" dirty="0" smtClean="0">
                <a:cs typeface="Lato Light"/>
              </a:rPr>
              <a:t>加盟条件</a:t>
            </a:r>
            <a:endParaRPr lang="es-ES" b="1" dirty="0">
              <a:cs typeface="Lato Light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12130964" y="8100708"/>
            <a:ext cx="226185" cy="226244"/>
          </a:xfrm>
          <a:prstGeom prst="ellipse">
            <a:avLst/>
          </a:prstGeom>
          <a:solidFill>
            <a:schemeClr val="accent5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/>
          </a:p>
        </p:txBody>
      </p:sp>
      <p:cxnSp>
        <p:nvCxnSpPr>
          <p:cNvPr id="62" name="Straight Connector 61"/>
          <p:cNvCxnSpPr/>
          <p:nvPr/>
        </p:nvCxnSpPr>
        <p:spPr>
          <a:xfrm>
            <a:off x="11081720" y="8251538"/>
            <a:ext cx="1049245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2244057" y="8344449"/>
            <a:ext cx="0" cy="249835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12130964" y="10873958"/>
            <a:ext cx="226185" cy="226244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/>
          </a:p>
        </p:txBody>
      </p:sp>
      <p:cxnSp>
        <p:nvCxnSpPr>
          <p:cNvPr id="71" name="Straight Connector 70"/>
          <p:cNvCxnSpPr/>
          <p:nvPr/>
        </p:nvCxnSpPr>
        <p:spPr>
          <a:xfrm>
            <a:off x="12357150" y="11024788"/>
            <a:ext cx="1049245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5929212" y="10841881"/>
            <a:ext cx="4369072" cy="793066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defTabSz="647570">
              <a:lnSpc>
                <a:spcPct val="120000"/>
              </a:lnSpc>
              <a:spcBef>
                <a:spcPts val="1700"/>
              </a:spcBef>
              <a:defRPr/>
            </a:pPr>
            <a:r>
              <a:rPr lang="zh-CN" altLang="en-US" b="1" dirty="0" smtClean="0">
                <a:cs typeface="Lato Light"/>
              </a:rPr>
              <a:t>代理商流程</a:t>
            </a:r>
            <a:endParaRPr lang="es-ES" b="1" dirty="0">
              <a:cs typeface="Lato Light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12238390" y="11159183"/>
            <a:ext cx="0" cy="249835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AutoShape 82"/>
          <p:cNvSpPr>
            <a:spLocks/>
          </p:cNvSpPr>
          <p:nvPr/>
        </p:nvSpPr>
        <p:spPr bwMode="auto">
          <a:xfrm>
            <a:off x="9419425" y="2223072"/>
            <a:ext cx="844982" cy="7922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767" y="5419"/>
                </a:moveTo>
                <a:cubicBezTo>
                  <a:pt x="4051" y="5419"/>
                  <a:pt x="4271" y="5505"/>
                  <a:pt x="4428" y="5687"/>
                </a:cubicBezTo>
                <a:cubicBezTo>
                  <a:pt x="4586" y="5865"/>
                  <a:pt x="4701" y="6078"/>
                  <a:pt x="4766" y="6326"/>
                </a:cubicBezTo>
                <a:cubicBezTo>
                  <a:pt x="4835" y="6574"/>
                  <a:pt x="4879" y="6836"/>
                  <a:pt x="4893" y="7106"/>
                </a:cubicBezTo>
                <a:cubicBezTo>
                  <a:pt x="4910" y="7377"/>
                  <a:pt x="4917" y="7596"/>
                  <a:pt x="4917" y="7760"/>
                </a:cubicBezTo>
                <a:lnTo>
                  <a:pt x="4917" y="9856"/>
                </a:lnTo>
                <a:cubicBezTo>
                  <a:pt x="4809" y="9928"/>
                  <a:pt x="4720" y="10015"/>
                  <a:pt x="4646" y="10110"/>
                </a:cubicBezTo>
                <a:cubicBezTo>
                  <a:pt x="4574" y="10208"/>
                  <a:pt x="4468" y="10257"/>
                  <a:pt x="4329" y="10257"/>
                </a:cubicBezTo>
                <a:lnTo>
                  <a:pt x="561" y="10257"/>
                </a:lnTo>
                <a:cubicBezTo>
                  <a:pt x="439" y="10257"/>
                  <a:pt x="338" y="10208"/>
                  <a:pt x="256" y="10110"/>
                </a:cubicBezTo>
                <a:cubicBezTo>
                  <a:pt x="177" y="10015"/>
                  <a:pt x="93" y="9928"/>
                  <a:pt x="0" y="9856"/>
                </a:cubicBezTo>
                <a:lnTo>
                  <a:pt x="0" y="7760"/>
                </a:lnTo>
                <a:cubicBezTo>
                  <a:pt x="0" y="7596"/>
                  <a:pt x="4" y="7377"/>
                  <a:pt x="12" y="7106"/>
                </a:cubicBezTo>
                <a:cubicBezTo>
                  <a:pt x="19" y="6836"/>
                  <a:pt x="57" y="6574"/>
                  <a:pt x="124" y="6326"/>
                </a:cubicBezTo>
                <a:cubicBezTo>
                  <a:pt x="196" y="6078"/>
                  <a:pt x="309" y="5865"/>
                  <a:pt x="465" y="5687"/>
                </a:cubicBezTo>
                <a:cubicBezTo>
                  <a:pt x="624" y="5508"/>
                  <a:pt x="842" y="5419"/>
                  <a:pt x="1123" y="5419"/>
                </a:cubicBezTo>
                <a:cubicBezTo>
                  <a:pt x="782" y="5151"/>
                  <a:pt x="508" y="4803"/>
                  <a:pt x="304" y="4377"/>
                </a:cubicBezTo>
                <a:cubicBezTo>
                  <a:pt x="103" y="3950"/>
                  <a:pt x="0" y="3469"/>
                  <a:pt x="0" y="2937"/>
                </a:cubicBezTo>
                <a:cubicBezTo>
                  <a:pt x="0" y="2539"/>
                  <a:pt x="64" y="2162"/>
                  <a:pt x="189" y="1805"/>
                </a:cubicBezTo>
                <a:cubicBezTo>
                  <a:pt x="316" y="1448"/>
                  <a:pt x="491" y="1134"/>
                  <a:pt x="717" y="861"/>
                </a:cubicBezTo>
                <a:cubicBezTo>
                  <a:pt x="943" y="590"/>
                  <a:pt x="1207" y="380"/>
                  <a:pt x="1504" y="227"/>
                </a:cubicBezTo>
                <a:cubicBezTo>
                  <a:pt x="1804" y="77"/>
                  <a:pt x="2119" y="0"/>
                  <a:pt x="2445" y="0"/>
                </a:cubicBezTo>
                <a:cubicBezTo>
                  <a:pt x="2793" y="0"/>
                  <a:pt x="3115" y="77"/>
                  <a:pt x="3412" y="227"/>
                </a:cubicBezTo>
                <a:cubicBezTo>
                  <a:pt x="3712" y="380"/>
                  <a:pt x="3969" y="590"/>
                  <a:pt x="4188" y="861"/>
                </a:cubicBezTo>
                <a:cubicBezTo>
                  <a:pt x="4406" y="1134"/>
                  <a:pt x="4584" y="1448"/>
                  <a:pt x="4716" y="1805"/>
                </a:cubicBezTo>
                <a:cubicBezTo>
                  <a:pt x="4850" y="2162"/>
                  <a:pt x="4917" y="2539"/>
                  <a:pt x="4917" y="2937"/>
                </a:cubicBezTo>
                <a:cubicBezTo>
                  <a:pt x="4917" y="3458"/>
                  <a:pt x="4814" y="3939"/>
                  <a:pt x="4603" y="4371"/>
                </a:cubicBezTo>
                <a:cubicBezTo>
                  <a:pt x="4392" y="4800"/>
                  <a:pt x="4115" y="5151"/>
                  <a:pt x="3767" y="5419"/>
                </a:cubicBezTo>
                <a:moveTo>
                  <a:pt x="18165" y="12062"/>
                </a:moveTo>
                <a:cubicBezTo>
                  <a:pt x="18672" y="12604"/>
                  <a:pt x="19070" y="13142"/>
                  <a:pt x="19356" y="13669"/>
                </a:cubicBezTo>
                <a:cubicBezTo>
                  <a:pt x="19641" y="14196"/>
                  <a:pt x="19788" y="14801"/>
                  <a:pt x="19788" y="15480"/>
                </a:cubicBezTo>
                <a:lnTo>
                  <a:pt x="19788" y="20816"/>
                </a:lnTo>
                <a:cubicBezTo>
                  <a:pt x="19694" y="20868"/>
                  <a:pt x="19620" y="20931"/>
                  <a:pt x="19557" y="20995"/>
                </a:cubicBezTo>
                <a:cubicBezTo>
                  <a:pt x="19497" y="21061"/>
                  <a:pt x="19425" y="21122"/>
                  <a:pt x="19344" y="21191"/>
                </a:cubicBezTo>
                <a:cubicBezTo>
                  <a:pt x="19262" y="21251"/>
                  <a:pt x="19173" y="21317"/>
                  <a:pt x="19075" y="21386"/>
                </a:cubicBezTo>
                <a:cubicBezTo>
                  <a:pt x="18976" y="21455"/>
                  <a:pt x="18835" y="21528"/>
                  <a:pt x="18662" y="21599"/>
                </a:cubicBezTo>
                <a:lnTo>
                  <a:pt x="2942" y="21599"/>
                </a:lnTo>
                <a:cubicBezTo>
                  <a:pt x="2675" y="21599"/>
                  <a:pt x="2467" y="21499"/>
                  <a:pt x="2318" y="21291"/>
                </a:cubicBezTo>
                <a:cubicBezTo>
                  <a:pt x="2167" y="21081"/>
                  <a:pt x="2003" y="20926"/>
                  <a:pt x="1819" y="20816"/>
                </a:cubicBezTo>
                <a:lnTo>
                  <a:pt x="1819" y="15480"/>
                </a:lnTo>
                <a:cubicBezTo>
                  <a:pt x="1819" y="14763"/>
                  <a:pt x="1989" y="14127"/>
                  <a:pt x="2335" y="13571"/>
                </a:cubicBezTo>
                <a:cubicBezTo>
                  <a:pt x="2678" y="13018"/>
                  <a:pt x="3052" y="12511"/>
                  <a:pt x="3460" y="12062"/>
                </a:cubicBezTo>
                <a:cubicBezTo>
                  <a:pt x="3535" y="11970"/>
                  <a:pt x="3633" y="11869"/>
                  <a:pt x="3753" y="11766"/>
                </a:cubicBezTo>
                <a:cubicBezTo>
                  <a:pt x="3873" y="11659"/>
                  <a:pt x="4000" y="11590"/>
                  <a:pt x="4137" y="11553"/>
                </a:cubicBezTo>
                <a:cubicBezTo>
                  <a:pt x="4276" y="11495"/>
                  <a:pt x="4432" y="11466"/>
                  <a:pt x="4610" y="11455"/>
                </a:cubicBezTo>
                <a:cubicBezTo>
                  <a:pt x="4785" y="11446"/>
                  <a:pt x="4956" y="11423"/>
                  <a:pt x="5126" y="11388"/>
                </a:cubicBezTo>
                <a:cubicBezTo>
                  <a:pt x="5594" y="11299"/>
                  <a:pt x="6091" y="11210"/>
                  <a:pt x="6621" y="11121"/>
                </a:cubicBezTo>
                <a:cubicBezTo>
                  <a:pt x="7149" y="11034"/>
                  <a:pt x="7665" y="10945"/>
                  <a:pt x="8172" y="10853"/>
                </a:cubicBezTo>
                <a:cubicBezTo>
                  <a:pt x="7483" y="10326"/>
                  <a:pt x="6928" y="9632"/>
                  <a:pt x="6513" y="8762"/>
                </a:cubicBezTo>
                <a:cubicBezTo>
                  <a:pt x="6093" y="7896"/>
                  <a:pt x="5884" y="6940"/>
                  <a:pt x="5884" y="5903"/>
                </a:cubicBezTo>
                <a:cubicBezTo>
                  <a:pt x="5884" y="5097"/>
                  <a:pt x="6016" y="4331"/>
                  <a:pt x="6275" y="3608"/>
                </a:cubicBezTo>
                <a:cubicBezTo>
                  <a:pt x="6535" y="2885"/>
                  <a:pt x="6887" y="2260"/>
                  <a:pt x="7331" y="1733"/>
                </a:cubicBezTo>
                <a:cubicBezTo>
                  <a:pt x="7778" y="1203"/>
                  <a:pt x="8299" y="786"/>
                  <a:pt x="8894" y="472"/>
                </a:cubicBezTo>
                <a:cubicBezTo>
                  <a:pt x="9494" y="158"/>
                  <a:pt x="10125" y="3"/>
                  <a:pt x="10802" y="3"/>
                </a:cubicBezTo>
                <a:cubicBezTo>
                  <a:pt x="11476" y="3"/>
                  <a:pt x="12112" y="158"/>
                  <a:pt x="12710" y="472"/>
                </a:cubicBezTo>
                <a:cubicBezTo>
                  <a:pt x="13307" y="786"/>
                  <a:pt x="13826" y="1203"/>
                  <a:pt x="14272" y="1733"/>
                </a:cubicBezTo>
                <a:cubicBezTo>
                  <a:pt x="14716" y="2260"/>
                  <a:pt x="15067" y="2885"/>
                  <a:pt x="15328" y="3608"/>
                </a:cubicBezTo>
                <a:cubicBezTo>
                  <a:pt x="15590" y="4331"/>
                  <a:pt x="15719" y="5097"/>
                  <a:pt x="15719" y="5903"/>
                </a:cubicBezTo>
                <a:cubicBezTo>
                  <a:pt x="15719" y="6939"/>
                  <a:pt x="15513" y="7890"/>
                  <a:pt x="15100" y="8757"/>
                </a:cubicBezTo>
                <a:cubicBezTo>
                  <a:pt x="14685" y="9620"/>
                  <a:pt x="14128" y="10320"/>
                  <a:pt x="13432" y="10853"/>
                </a:cubicBezTo>
                <a:cubicBezTo>
                  <a:pt x="13936" y="10945"/>
                  <a:pt x="14452" y="11031"/>
                  <a:pt x="14978" y="11115"/>
                </a:cubicBezTo>
                <a:cubicBezTo>
                  <a:pt x="15504" y="11198"/>
                  <a:pt x="16005" y="11288"/>
                  <a:pt x="16478" y="11388"/>
                </a:cubicBezTo>
                <a:cubicBezTo>
                  <a:pt x="16653" y="11426"/>
                  <a:pt x="16826" y="11449"/>
                  <a:pt x="16994" y="11455"/>
                </a:cubicBezTo>
                <a:cubicBezTo>
                  <a:pt x="17162" y="11466"/>
                  <a:pt x="17323" y="11495"/>
                  <a:pt x="17467" y="11553"/>
                </a:cubicBezTo>
                <a:cubicBezTo>
                  <a:pt x="17603" y="11590"/>
                  <a:pt x="17731" y="11659"/>
                  <a:pt x="17851" y="11766"/>
                </a:cubicBezTo>
                <a:cubicBezTo>
                  <a:pt x="17966" y="11869"/>
                  <a:pt x="18074" y="11970"/>
                  <a:pt x="18165" y="12062"/>
                </a:cubicBezTo>
                <a:moveTo>
                  <a:pt x="20474" y="5419"/>
                </a:moveTo>
                <a:cubicBezTo>
                  <a:pt x="20757" y="5419"/>
                  <a:pt x="20973" y="5505"/>
                  <a:pt x="21124" y="5687"/>
                </a:cubicBezTo>
                <a:cubicBezTo>
                  <a:pt x="21271" y="5865"/>
                  <a:pt x="21381" y="6078"/>
                  <a:pt x="21448" y="6326"/>
                </a:cubicBezTo>
                <a:cubicBezTo>
                  <a:pt x="21520" y="6574"/>
                  <a:pt x="21561" y="6836"/>
                  <a:pt x="21576" y="7106"/>
                </a:cubicBezTo>
                <a:cubicBezTo>
                  <a:pt x="21592" y="7377"/>
                  <a:pt x="21599" y="7596"/>
                  <a:pt x="21599" y="7760"/>
                </a:cubicBezTo>
                <a:lnTo>
                  <a:pt x="21599" y="9856"/>
                </a:lnTo>
                <a:cubicBezTo>
                  <a:pt x="21508" y="9928"/>
                  <a:pt x="21422" y="10015"/>
                  <a:pt x="21340" y="10110"/>
                </a:cubicBezTo>
                <a:cubicBezTo>
                  <a:pt x="21261" y="10208"/>
                  <a:pt x="21158" y="10257"/>
                  <a:pt x="21036" y="10257"/>
                </a:cubicBezTo>
                <a:lnTo>
                  <a:pt x="17268" y="10257"/>
                </a:lnTo>
                <a:cubicBezTo>
                  <a:pt x="17131" y="10257"/>
                  <a:pt x="17023" y="10208"/>
                  <a:pt x="16953" y="10110"/>
                </a:cubicBezTo>
                <a:cubicBezTo>
                  <a:pt x="16879" y="10015"/>
                  <a:pt x="16790" y="9928"/>
                  <a:pt x="16682" y="9856"/>
                </a:cubicBezTo>
                <a:lnTo>
                  <a:pt x="16682" y="7760"/>
                </a:lnTo>
                <a:cubicBezTo>
                  <a:pt x="16682" y="7596"/>
                  <a:pt x="16692" y="7377"/>
                  <a:pt x="16706" y="7106"/>
                </a:cubicBezTo>
                <a:cubicBezTo>
                  <a:pt x="16720" y="6836"/>
                  <a:pt x="16766" y="6574"/>
                  <a:pt x="16836" y="6326"/>
                </a:cubicBezTo>
                <a:cubicBezTo>
                  <a:pt x="16912" y="6078"/>
                  <a:pt x="17023" y="5865"/>
                  <a:pt x="17183" y="5687"/>
                </a:cubicBezTo>
                <a:cubicBezTo>
                  <a:pt x="17337" y="5508"/>
                  <a:pt x="17556" y="5419"/>
                  <a:pt x="17829" y="5419"/>
                </a:cubicBezTo>
                <a:cubicBezTo>
                  <a:pt x="17488" y="5151"/>
                  <a:pt x="17210" y="4803"/>
                  <a:pt x="16999" y="4377"/>
                </a:cubicBezTo>
                <a:cubicBezTo>
                  <a:pt x="16788" y="3950"/>
                  <a:pt x="16682" y="3469"/>
                  <a:pt x="16682" y="2937"/>
                </a:cubicBezTo>
                <a:cubicBezTo>
                  <a:pt x="16682" y="2539"/>
                  <a:pt x="16744" y="2162"/>
                  <a:pt x="16872" y="1805"/>
                </a:cubicBezTo>
                <a:cubicBezTo>
                  <a:pt x="16999" y="1448"/>
                  <a:pt x="17174" y="1134"/>
                  <a:pt x="17400" y="861"/>
                </a:cubicBezTo>
                <a:cubicBezTo>
                  <a:pt x="17625" y="590"/>
                  <a:pt x="17889" y="380"/>
                  <a:pt x="18187" y="227"/>
                </a:cubicBezTo>
                <a:cubicBezTo>
                  <a:pt x="18487" y="77"/>
                  <a:pt x="18808" y="0"/>
                  <a:pt x="19152" y="0"/>
                </a:cubicBezTo>
                <a:cubicBezTo>
                  <a:pt x="19480" y="0"/>
                  <a:pt x="19795" y="77"/>
                  <a:pt x="20095" y="227"/>
                </a:cubicBezTo>
                <a:cubicBezTo>
                  <a:pt x="20395" y="380"/>
                  <a:pt x="20656" y="590"/>
                  <a:pt x="20882" y="861"/>
                </a:cubicBezTo>
                <a:cubicBezTo>
                  <a:pt x="21108" y="1134"/>
                  <a:pt x="21285" y="1448"/>
                  <a:pt x="21412" y="1805"/>
                </a:cubicBezTo>
                <a:cubicBezTo>
                  <a:pt x="21537" y="2162"/>
                  <a:pt x="21599" y="2539"/>
                  <a:pt x="21599" y="2937"/>
                </a:cubicBezTo>
                <a:cubicBezTo>
                  <a:pt x="21599" y="3458"/>
                  <a:pt x="21499" y="3939"/>
                  <a:pt x="21295" y="4371"/>
                </a:cubicBezTo>
                <a:cubicBezTo>
                  <a:pt x="21093" y="4800"/>
                  <a:pt x="20820" y="5151"/>
                  <a:pt x="20474" y="541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6" name="AutoShape 19"/>
          <p:cNvSpPr>
            <a:spLocks/>
          </p:cNvSpPr>
          <p:nvPr/>
        </p:nvSpPr>
        <p:spPr bwMode="auto">
          <a:xfrm>
            <a:off x="14285981" y="10571049"/>
            <a:ext cx="841605" cy="789106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7" name="AutoShape 20"/>
          <p:cNvSpPr>
            <a:spLocks/>
          </p:cNvSpPr>
          <p:nvPr/>
        </p:nvSpPr>
        <p:spPr bwMode="auto">
          <a:xfrm>
            <a:off x="9419425" y="7816585"/>
            <a:ext cx="844982" cy="7891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987" y="2580"/>
                </a:moveTo>
                <a:cubicBezTo>
                  <a:pt x="20419" y="2580"/>
                  <a:pt x="20793" y="2735"/>
                  <a:pt x="21116" y="3052"/>
                </a:cubicBezTo>
                <a:cubicBezTo>
                  <a:pt x="21438" y="3372"/>
                  <a:pt x="21599" y="3743"/>
                  <a:pt x="21599" y="4175"/>
                </a:cubicBezTo>
                <a:lnTo>
                  <a:pt x="21599" y="19987"/>
                </a:lnTo>
                <a:cubicBezTo>
                  <a:pt x="21599" y="20419"/>
                  <a:pt x="21438" y="20796"/>
                  <a:pt x="21116" y="21116"/>
                </a:cubicBezTo>
                <a:cubicBezTo>
                  <a:pt x="20793" y="21438"/>
                  <a:pt x="20419" y="21599"/>
                  <a:pt x="19987" y="21599"/>
                </a:cubicBezTo>
                <a:lnTo>
                  <a:pt x="1612" y="21599"/>
                </a:lnTo>
                <a:cubicBezTo>
                  <a:pt x="1180" y="21599"/>
                  <a:pt x="806" y="21438"/>
                  <a:pt x="483" y="21116"/>
                </a:cubicBezTo>
                <a:cubicBezTo>
                  <a:pt x="161" y="20796"/>
                  <a:pt x="0" y="20419"/>
                  <a:pt x="0" y="19987"/>
                </a:cubicBezTo>
                <a:lnTo>
                  <a:pt x="0" y="4175"/>
                </a:lnTo>
                <a:cubicBezTo>
                  <a:pt x="0" y="3743"/>
                  <a:pt x="161" y="3372"/>
                  <a:pt x="483" y="3052"/>
                </a:cubicBezTo>
                <a:cubicBezTo>
                  <a:pt x="806" y="2735"/>
                  <a:pt x="1180" y="2580"/>
                  <a:pt x="1612" y="2580"/>
                </a:cubicBezTo>
                <a:lnTo>
                  <a:pt x="2150" y="2580"/>
                </a:lnTo>
                <a:lnTo>
                  <a:pt x="2150" y="2401"/>
                </a:lnTo>
                <a:cubicBezTo>
                  <a:pt x="2150" y="2116"/>
                  <a:pt x="2196" y="1828"/>
                  <a:pt x="2288" y="1540"/>
                </a:cubicBezTo>
                <a:cubicBezTo>
                  <a:pt x="2381" y="1249"/>
                  <a:pt x="2530" y="990"/>
                  <a:pt x="2738" y="766"/>
                </a:cubicBezTo>
                <a:cubicBezTo>
                  <a:pt x="2942" y="541"/>
                  <a:pt x="3216" y="360"/>
                  <a:pt x="3555" y="213"/>
                </a:cubicBezTo>
                <a:cubicBezTo>
                  <a:pt x="3895" y="75"/>
                  <a:pt x="4310" y="0"/>
                  <a:pt x="4796" y="0"/>
                </a:cubicBezTo>
                <a:cubicBezTo>
                  <a:pt x="5283" y="0"/>
                  <a:pt x="5698" y="75"/>
                  <a:pt x="6037" y="213"/>
                </a:cubicBezTo>
                <a:cubicBezTo>
                  <a:pt x="6377" y="360"/>
                  <a:pt x="6651" y="541"/>
                  <a:pt x="6858" y="766"/>
                </a:cubicBezTo>
                <a:cubicBezTo>
                  <a:pt x="7062" y="990"/>
                  <a:pt x="7215" y="1255"/>
                  <a:pt x="7313" y="1546"/>
                </a:cubicBezTo>
                <a:cubicBezTo>
                  <a:pt x="7411" y="1840"/>
                  <a:pt x="7457" y="2125"/>
                  <a:pt x="7457" y="2401"/>
                </a:cubicBezTo>
                <a:lnTo>
                  <a:pt x="7457" y="2580"/>
                </a:lnTo>
                <a:lnTo>
                  <a:pt x="8133" y="2580"/>
                </a:lnTo>
                <a:lnTo>
                  <a:pt x="8133" y="2401"/>
                </a:lnTo>
                <a:cubicBezTo>
                  <a:pt x="8133" y="2116"/>
                  <a:pt x="8179" y="1828"/>
                  <a:pt x="8269" y="1540"/>
                </a:cubicBezTo>
                <a:cubicBezTo>
                  <a:pt x="8364" y="1249"/>
                  <a:pt x="8511" y="990"/>
                  <a:pt x="8718" y="766"/>
                </a:cubicBezTo>
                <a:cubicBezTo>
                  <a:pt x="8925" y="541"/>
                  <a:pt x="9199" y="360"/>
                  <a:pt x="9538" y="213"/>
                </a:cubicBezTo>
                <a:cubicBezTo>
                  <a:pt x="9878" y="74"/>
                  <a:pt x="10293" y="0"/>
                  <a:pt x="10779" y="0"/>
                </a:cubicBezTo>
                <a:cubicBezTo>
                  <a:pt x="11266" y="0"/>
                  <a:pt x="11678" y="74"/>
                  <a:pt x="12020" y="213"/>
                </a:cubicBezTo>
                <a:cubicBezTo>
                  <a:pt x="12360" y="360"/>
                  <a:pt x="12636" y="541"/>
                  <a:pt x="12852" y="766"/>
                </a:cubicBezTo>
                <a:cubicBezTo>
                  <a:pt x="13068" y="990"/>
                  <a:pt x="13227" y="1255"/>
                  <a:pt x="13322" y="1546"/>
                </a:cubicBezTo>
                <a:cubicBezTo>
                  <a:pt x="13417" y="1840"/>
                  <a:pt x="13469" y="2125"/>
                  <a:pt x="13469" y="2401"/>
                </a:cubicBezTo>
                <a:lnTo>
                  <a:pt x="13469" y="2580"/>
                </a:lnTo>
                <a:lnTo>
                  <a:pt x="14142" y="2580"/>
                </a:lnTo>
                <a:lnTo>
                  <a:pt x="14142" y="2401"/>
                </a:lnTo>
                <a:cubicBezTo>
                  <a:pt x="14142" y="2116"/>
                  <a:pt x="14191" y="1828"/>
                  <a:pt x="14286" y="1540"/>
                </a:cubicBezTo>
                <a:cubicBezTo>
                  <a:pt x="14384" y="1249"/>
                  <a:pt x="14534" y="990"/>
                  <a:pt x="14741" y="765"/>
                </a:cubicBezTo>
                <a:cubicBezTo>
                  <a:pt x="14948" y="541"/>
                  <a:pt x="15219" y="359"/>
                  <a:pt x="15556" y="213"/>
                </a:cubicBezTo>
                <a:cubicBezTo>
                  <a:pt x="15890" y="74"/>
                  <a:pt x="16305" y="0"/>
                  <a:pt x="16803" y="0"/>
                </a:cubicBezTo>
                <a:cubicBezTo>
                  <a:pt x="17289" y="0"/>
                  <a:pt x="17704" y="74"/>
                  <a:pt x="18044" y="213"/>
                </a:cubicBezTo>
                <a:cubicBezTo>
                  <a:pt x="18383" y="359"/>
                  <a:pt x="18657" y="541"/>
                  <a:pt x="18864" y="765"/>
                </a:cubicBezTo>
                <a:cubicBezTo>
                  <a:pt x="19069" y="990"/>
                  <a:pt x="19218" y="1255"/>
                  <a:pt x="19311" y="1546"/>
                </a:cubicBezTo>
                <a:cubicBezTo>
                  <a:pt x="19403" y="1839"/>
                  <a:pt x="19449" y="2125"/>
                  <a:pt x="19449" y="2401"/>
                </a:cubicBezTo>
                <a:lnTo>
                  <a:pt x="19449" y="2580"/>
                </a:lnTo>
                <a:lnTo>
                  <a:pt x="19987" y="2580"/>
                </a:lnTo>
                <a:close/>
                <a:moveTo>
                  <a:pt x="6066" y="7968"/>
                </a:moveTo>
                <a:lnTo>
                  <a:pt x="2179" y="7968"/>
                </a:lnTo>
                <a:lnTo>
                  <a:pt x="2179" y="11443"/>
                </a:lnTo>
                <a:lnTo>
                  <a:pt x="6066" y="11443"/>
                </a:lnTo>
                <a:lnTo>
                  <a:pt x="6066" y="7968"/>
                </a:lnTo>
                <a:close/>
                <a:moveTo>
                  <a:pt x="6066" y="11976"/>
                </a:moveTo>
                <a:lnTo>
                  <a:pt x="2179" y="11976"/>
                </a:lnTo>
                <a:lnTo>
                  <a:pt x="2179" y="15452"/>
                </a:lnTo>
                <a:lnTo>
                  <a:pt x="6066" y="15452"/>
                </a:lnTo>
                <a:lnTo>
                  <a:pt x="6066" y="11976"/>
                </a:lnTo>
                <a:close/>
                <a:moveTo>
                  <a:pt x="6066" y="15976"/>
                </a:moveTo>
                <a:lnTo>
                  <a:pt x="2179" y="15976"/>
                </a:lnTo>
                <a:lnTo>
                  <a:pt x="2179" y="19422"/>
                </a:lnTo>
                <a:lnTo>
                  <a:pt x="6066" y="19422"/>
                </a:lnTo>
                <a:lnTo>
                  <a:pt x="6066" y="15976"/>
                </a:lnTo>
                <a:close/>
                <a:moveTo>
                  <a:pt x="3754" y="5543"/>
                </a:moveTo>
                <a:cubicBezTo>
                  <a:pt x="3754" y="6067"/>
                  <a:pt x="4102" y="6323"/>
                  <a:pt x="4799" y="6323"/>
                </a:cubicBezTo>
                <a:cubicBezTo>
                  <a:pt x="5499" y="6323"/>
                  <a:pt x="5847" y="6067"/>
                  <a:pt x="5847" y="5543"/>
                </a:cubicBezTo>
                <a:lnTo>
                  <a:pt x="5847" y="2398"/>
                </a:lnTo>
                <a:cubicBezTo>
                  <a:pt x="5847" y="1877"/>
                  <a:pt x="5499" y="1612"/>
                  <a:pt x="4799" y="1612"/>
                </a:cubicBezTo>
                <a:cubicBezTo>
                  <a:pt x="4102" y="1612"/>
                  <a:pt x="3754" y="1877"/>
                  <a:pt x="3754" y="2398"/>
                </a:cubicBezTo>
                <a:lnTo>
                  <a:pt x="3754" y="5543"/>
                </a:lnTo>
                <a:close/>
                <a:moveTo>
                  <a:pt x="10535" y="7968"/>
                </a:moveTo>
                <a:lnTo>
                  <a:pt x="6607" y="7968"/>
                </a:lnTo>
                <a:lnTo>
                  <a:pt x="6607" y="11443"/>
                </a:lnTo>
                <a:lnTo>
                  <a:pt x="10535" y="11443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7" y="11976"/>
                </a:lnTo>
                <a:lnTo>
                  <a:pt x="6607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7" y="15976"/>
                </a:lnTo>
                <a:lnTo>
                  <a:pt x="6607" y="19422"/>
                </a:lnTo>
                <a:lnTo>
                  <a:pt x="10535" y="19422"/>
                </a:lnTo>
                <a:lnTo>
                  <a:pt x="10535" y="15976"/>
                </a:lnTo>
                <a:close/>
                <a:moveTo>
                  <a:pt x="9774" y="5543"/>
                </a:moveTo>
                <a:cubicBezTo>
                  <a:pt x="9774" y="5825"/>
                  <a:pt x="9849" y="6027"/>
                  <a:pt x="9996" y="6145"/>
                </a:cubicBezTo>
                <a:cubicBezTo>
                  <a:pt x="10143" y="6269"/>
                  <a:pt x="10405" y="6323"/>
                  <a:pt x="10782" y="6323"/>
                </a:cubicBezTo>
                <a:cubicBezTo>
                  <a:pt x="11159" y="6323"/>
                  <a:pt x="11427" y="6263"/>
                  <a:pt x="11588" y="6139"/>
                </a:cubicBezTo>
                <a:cubicBezTo>
                  <a:pt x="11750" y="6015"/>
                  <a:pt x="11830" y="5819"/>
                  <a:pt x="11830" y="5543"/>
                </a:cubicBezTo>
                <a:lnTo>
                  <a:pt x="11830" y="2398"/>
                </a:lnTo>
                <a:cubicBezTo>
                  <a:pt x="11830" y="2128"/>
                  <a:pt x="11750" y="1932"/>
                  <a:pt x="11588" y="1802"/>
                </a:cubicBezTo>
                <a:cubicBezTo>
                  <a:pt x="11427" y="1673"/>
                  <a:pt x="11159" y="1612"/>
                  <a:pt x="10782" y="1612"/>
                </a:cubicBezTo>
                <a:cubicBezTo>
                  <a:pt x="10405" y="1612"/>
                  <a:pt x="10143" y="1679"/>
                  <a:pt x="9996" y="1814"/>
                </a:cubicBezTo>
                <a:cubicBezTo>
                  <a:pt x="9849" y="1944"/>
                  <a:pt x="9774" y="2139"/>
                  <a:pt x="9774" y="2398"/>
                </a:cubicBezTo>
                <a:lnTo>
                  <a:pt x="9774" y="5543"/>
                </a:lnTo>
                <a:close/>
                <a:moveTo>
                  <a:pt x="14986" y="7968"/>
                </a:moveTo>
                <a:lnTo>
                  <a:pt x="11073" y="7968"/>
                </a:lnTo>
                <a:lnTo>
                  <a:pt x="11073" y="11443"/>
                </a:lnTo>
                <a:lnTo>
                  <a:pt x="14986" y="11443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3" y="11976"/>
                </a:lnTo>
                <a:lnTo>
                  <a:pt x="11073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3" y="15976"/>
                </a:lnTo>
                <a:lnTo>
                  <a:pt x="11073" y="19422"/>
                </a:lnTo>
                <a:lnTo>
                  <a:pt x="14986" y="19422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1" y="7968"/>
                </a:lnTo>
                <a:lnTo>
                  <a:pt x="15521" y="11443"/>
                </a:lnTo>
                <a:lnTo>
                  <a:pt x="19423" y="11443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1" y="11976"/>
                </a:lnTo>
                <a:lnTo>
                  <a:pt x="15521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1" y="15976"/>
                </a:lnTo>
                <a:lnTo>
                  <a:pt x="15521" y="19422"/>
                </a:lnTo>
                <a:lnTo>
                  <a:pt x="19423" y="19422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7"/>
                  <a:pt x="16106" y="6323"/>
                  <a:pt x="16806" y="6323"/>
                </a:cubicBezTo>
                <a:cubicBezTo>
                  <a:pt x="17502" y="6323"/>
                  <a:pt x="17848" y="6067"/>
                  <a:pt x="17839" y="5543"/>
                </a:cubicBezTo>
                <a:lnTo>
                  <a:pt x="17839" y="2398"/>
                </a:lnTo>
                <a:cubicBezTo>
                  <a:pt x="17839" y="1877"/>
                  <a:pt x="17494" y="1612"/>
                  <a:pt x="16806" y="1612"/>
                </a:cubicBezTo>
                <a:cubicBezTo>
                  <a:pt x="16106" y="1612"/>
                  <a:pt x="15758" y="1877"/>
                  <a:pt x="15758" y="2398"/>
                </a:cubicBezTo>
                <a:lnTo>
                  <a:pt x="15758" y="55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1" name="AutoShape 43"/>
          <p:cNvSpPr>
            <a:spLocks/>
          </p:cNvSpPr>
          <p:nvPr/>
        </p:nvSpPr>
        <p:spPr bwMode="auto">
          <a:xfrm>
            <a:off x="14282605" y="5002621"/>
            <a:ext cx="844982" cy="8680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2494779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32" grpId="0" animBg="1"/>
      <p:bldP spid="63" grpId="0"/>
      <p:bldP spid="57" grpId="0"/>
      <p:bldP spid="61" grpId="0" animBg="1"/>
      <p:bldP spid="70" grpId="0" animBg="1"/>
      <p:bldP spid="81" grpId="0"/>
      <p:bldP spid="84" grpId="0" animBg="1"/>
      <p:bldP spid="86" grpId="0" animBg="1"/>
      <p:bldP spid="87" grpId="0" animBg="1"/>
      <p:bldP spid="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952118" y="8985918"/>
            <a:ext cx="20476590" cy="3535330"/>
          </a:xfrm>
          <a:prstGeom prst="rect">
            <a:avLst/>
          </a:prstGeom>
          <a:noFill/>
        </p:spPr>
        <p:txBody>
          <a:bodyPr wrap="square" lIns="0" tIns="0" rIns="243731" bIns="0" numCol="2" spcCol="731190" rtlCol="0">
            <a:noAutofit/>
          </a:bodyPr>
          <a:lstStyle/>
          <a:p>
            <a:pPr algn="r"/>
            <a:r>
              <a:rPr lang="en-US" altLang="zh-CN" sz="3200" dirty="0" smtClean="0">
                <a:cs typeface="Lato Light"/>
              </a:rPr>
              <a:t>--</a:t>
            </a:r>
            <a:r>
              <a:rPr lang="zh-CN" altLang="en-US" sz="3200" dirty="0" smtClean="0">
                <a:cs typeface="Lato Light"/>
              </a:rPr>
              <a:t>致力于能源环保与高效节能等领域的推广应用和发展</a:t>
            </a:r>
            <a:endParaRPr lang="en-US" sz="3200" dirty="0">
              <a:cs typeface="Lato Ligh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008975" y="483017"/>
            <a:ext cx="12359700" cy="2079087"/>
            <a:chOff x="5988388" y="483017"/>
            <a:chExt cx="12359700" cy="2079087"/>
          </a:xfrm>
        </p:grpSpPr>
        <p:sp>
          <p:nvSpPr>
            <p:cNvPr id="18" name="TextBox 17"/>
            <p:cNvSpPr txBox="1"/>
            <p:nvPr/>
          </p:nvSpPr>
          <p:spPr>
            <a:xfrm>
              <a:off x="5988388" y="483017"/>
              <a:ext cx="12359700" cy="1446532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zh-CN" altLang="en-US" sz="8800" b="1" dirty="0" smtClean="0">
                  <a:solidFill>
                    <a:schemeClr val="tx2"/>
                  </a:solidFill>
                  <a:latin typeface="Lato Regular"/>
                  <a:cs typeface="Lato Regular"/>
                </a:rPr>
                <a:t>加盟对于代理商的意义</a:t>
              </a:r>
              <a:endParaRPr lang="id-ID" sz="8800" b="1" dirty="0" smtClean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20" name="Subtitle 2"/>
            <p:cNvSpPr txBox="1">
              <a:spLocks/>
            </p:cNvSpPr>
            <p:nvPr/>
          </p:nvSpPr>
          <p:spPr>
            <a:xfrm>
              <a:off x="6361236" y="1634834"/>
              <a:ext cx="11655185" cy="839116"/>
            </a:xfrm>
            <a:prstGeom prst="rect">
              <a:avLst/>
            </a:prstGeom>
          </p:spPr>
          <p:txBody>
            <a:bodyPr vert="horz" lIns="217490" tIns="108745" rIns="217490" bIns="108745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100" dirty="0">
                <a:solidFill>
                  <a:schemeClr val="accent1"/>
                </a:solidFill>
                <a:latin typeface="Lato Light"/>
                <a:cs typeface="Lato Light"/>
              </a:endParaRPr>
            </a:p>
          </p:txBody>
        </p:sp>
      </p:grpSp>
      <p:sp>
        <p:nvSpPr>
          <p:cNvPr id="11" name="Round Same Side Corner Rectangle 10"/>
          <p:cNvSpPr/>
          <p:nvPr/>
        </p:nvSpPr>
        <p:spPr>
          <a:xfrm rot="16200000" flipV="1">
            <a:off x="5555519" y="-1701244"/>
            <a:ext cx="3694528" cy="148055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/>
          </a:p>
        </p:txBody>
      </p:sp>
      <p:sp>
        <p:nvSpPr>
          <p:cNvPr id="12" name="Title 13"/>
          <p:cNvSpPr txBox="1">
            <a:spLocks/>
          </p:cNvSpPr>
          <p:nvPr/>
        </p:nvSpPr>
        <p:spPr>
          <a:xfrm>
            <a:off x="2523038" y="4689365"/>
            <a:ext cx="12528550" cy="2286000"/>
          </a:xfrm>
          <a:prstGeom prst="rect">
            <a:avLst/>
          </a:prstGeom>
        </p:spPr>
        <p:txBody>
          <a:bodyPr vert="horz" lIns="182843" tIns="91422" rIns="182843" bIns="91422" rtlCol="0" anchor="ctr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chemeClr val="tx1"/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solidFill>
                  <a:schemeClr val="bg1"/>
                </a:solidFill>
                <a:latin typeface="Lato Light"/>
                <a:cs typeface="Lato Light"/>
              </a:rPr>
              <a:t>1.</a:t>
            </a:r>
            <a:r>
              <a:rPr lang="zh-CN" altLang="en-US" sz="3600" dirty="0" smtClean="0">
                <a:solidFill>
                  <a:schemeClr val="bg1"/>
                </a:solidFill>
                <a:latin typeface="Lato Light"/>
                <a:cs typeface="Lato Light"/>
              </a:rPr>
              <a:t>货源、利润保障</a:t>
            </a:r>
            <a:endParaRPr lang="en-US" altLang="zh-CN" sz="3600" dirty="0" smtClean="0">
              <a:solidFill>
                <a:schemeClr val="bg1"/>
              </a:solidFill>
              <a:latin typeface="Lato Light"/>
              <a:cs typeface="Lato Light"/>
            </a:endParaRPr>
          </a:p>
          <a:p>
            <a:r>
              <a:rPr lang="en-US" altLang="zh-CN" sz="3600" dirty="0" smtClean="0">
                <a:solidFill>
                  <a:schemeClr val="bg1"/>
                </a:solidFill>
                <a:latin typeface="Lato Light"/>
                <a:cs typeface="Lato Light"/>
              </a:rPr>
              <a:t>2.</a:t>
            </a:r>
            <a:r>
              <a:rPr lang="zh-CN" altLang="en-US" sz="3600" dirty="0" smtClean="0">
                <a:solidFill>
                  <a:schemeClr val="bg1"/>
                </a:solidFill>
                <a:latin typeface="Lato Light"/>
                <a:cs typeface="Lato Light"/>
              </a:rPr>
              <a:t>欧洲最新冷凝技术</a:t>
            </a:r>
            <a:endParaRPr lang="en-US" altLang="zh-CN" sz="3600" dirty="0" smtClean="0">
              <a:solidFill>
                <a:schemeClr val="bg1"/>
              </a:solidFill>
              <a:latin typeface="Lato Light"/>
              <a:cs typeface="Lato Light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Lato Light"/>
                <a:cs typeface="Lato Light"/>
              </a:rPr>
              <a:t>3.</a:t>
            </a:r>
            <a:r>
              <a:rPr lang="zh-CN" altLang="en-US" sz="3600" dirty="0" smtClean="0">
                <a:solidFill>
                  <a:schemeClr val="bg1"/>
                </a:solidFill>
                <a:latin typeface="Lato Light"/>
                <a:cs typeface="Lato Light"/>
              </a:rPr>
              <a:t>售后服务</a:t>
            </a:r>
            <a:endParaRPr lang="en-US" altLang="zh-CN" sz="3600" dirty="0" smtClean="0">
              <a:solidFill>
                <a:schemeClr val="bg1"/>
              </a:solidFill>
              <a:latin typeface="Lato Light"/>
              <a:cs typeface="Lato Light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Lato Light"/>
                <a:cs typeface="Lato Light"/>
              </a:rPr>
              <a:t>4.</a:t>
            </a:r>
            <a:r>
              <a:rPr lang="zh-CN" altLang="en-US" sz="3600" dirty="0" smtClean="0">
                <a:solidFill>
                  <a:schemeClr val="bg1"/>
                </a:solidFill>
                <a:latin typeface="Lato Light"/>
                <a:cs typeface="Lato Light"/>
              </a:rPr>
              <a:t>持续的运营之道</a:t>
            </a:r>
            <a:endParaRPr lang="en-US" sz="3600" dirty="0" smtClean="0">
              <a:solidFill>
                <a:schemeClr val="bg1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0630854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bldLvl="3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5845609" y="2903238"/>
            <a:ext cx="3697911" cy="11020584"/>
            <a:chOff x="6738144" y="3465939"/>
            <a:chExt cx="1849437" cy="5510292"/>
          </a:xfrm>
        </p:grpSpPr>
        <p:sp>
          <p:nvSpPr>
            <p:cNvPr id="42" name="Freeform 17"/>
            <p:cNvSpPr>
              <a:spLocks/>
            </p:cNvSpPr>
            <p:nvPr/>
          </p:nvSpPr>
          <p:spPr bwMode="auto">
            <a:xfrm>
              <a:off x="7591425" y="6007527"/>
              <a:ext cx="141288" cy="2968704"/>
            </a:xfrm>
            <a:custGeom>
              <a:avLst/>
              <a:gdLst>
                <a:gd name="T0" fmla="*/ 0 w 35"/>
                <a:gd name="T1" fmla="*/ 65 h 83"/>
                <a:gd name="T2" fmla="*/ 17 w 35"/>
                <a:gd name="T3" fmla="*/ 83 h 83"/>
                <a:gd name="T4" fmla="*/ 35 w 35"/>
                <a:gd name="T5" fmla="*/ 65 h 83"/>
                <a:gd name="T6" fmla="*/ 35 w 35"/>
                <a:gd name="T7" fmla="*/ 0 h 83"/>
                <a:gd name="T8" fmla="*/ 0 w 35"/>
                <a:gd name="T9" fmla="*/ 0 h 83"/>
                <a:gd name="T10" fmla="*/ 0 w 35"/>
                <a:gd name="T11" fmla="*/ 6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3">
                  <a:moveTo>
                    <a:pt x="0" y="65"/>
                  </a:moveTo>
                  <a:cubicBezTo>
                    <a:pt x="0" y="75"/>
                    <a:pt x="7" y="83"/>
                    <a:pt x="17" y="83"/>
                  </a:cubicBezTo>
                  <a:cubicBezTo>
                    <a:pt x="27" y="83"/>
                    <a:pt x="35" y="75"/>
                    <a:pt x="35" y="6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auto">
            <a:xfrm>
              <a:off x="6738144" y="3465939"/>
              <a:ext cx="923925" cy="2566988"/>
            </a:xfrm>
            <a:custGeom>
              <a:avLst/>
              <a:gdLst>
                <a:gd name="T0" fmla="*/ 0 w 245"/>
                <a:gd name="T1" fmla="*/ 429 h 682"/>
                <a:gd name="T2" fmla="*/ 245 w 245"/>
                <a:gd name="T3" fmla="*/ 682 h 682"/>
                <a:gd name="T4" fmla="*/ 245 w 245"/>
                <a:gd name="T5" fmla="*/ 0 h 682"/>
                <a:gd name="T6" fmla="*/ 0 w 245"/>
                <a:gd name="T7" fmla="*/ 429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429"/>
                  </a:moveTo>
                  <a:cubicBezTo>
                    <a:pt x="0" y="617"/>
                    <a:pt x="165" y="682"/>
                    <a:pt x="245" y="682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0" y="241"/>
                    <a:pt x="0" y="4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6"/>
            <p:cNvSpPr>
              <a:spLocks/>
            </p:cNvSpPr>
            <p:nvPr/>
          </p:nvSpPr>
          <p:spPr bwMode="auto">
            <a:xfrm>
              <a:off x="7662069" y="3465939"/>
              <a:ext cx="925512" cy="2566988"/>
            </a:xfrm>
            <a:custGeom>
              <a:avLst/>
              <a:gdLst>
                <a:gd name="T0" fmla="*/ 0 w 245"/>
                <a:gd name="T1" fmla="*/ 0 h 682"/>
                <a:gd name="T2" fmla="*/ 0 w 245"/>
                <a:gd name="T3" fmla="*/ 682 h 682"/>
                <a:gd name="T4" fmla="*/ 245 w 245"/>
                <a:gd name="T5" fmla="*/ 429 h 682"/>
                <a:gd name="T6" fmla="*/ 0 w 245"/>
                <a:gd name="T7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0"/>
                  </a:moveTo>
                  <a:cubicBezTo>
                    <a:pt x="0" y="682"/>
                    <a:pt x="0" y="682"/>
                    <a:pt x="0" y="682"/>
                  </a:cubicBezTo>
                  <a:cubicBezTo>
                    <a:pt x="80" y="682"/>
                    <a:pt x="245" y="617"/>
                    <a:pt x="245" y="429"/>
                  </a:cubicBezTo>
                  <a:cubicBezTo>
                    <a:pt x="245" y="24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7014369" y="3958064"/>
              <a:ext cx="1296987" cy="1885951"/>
              <a:chOff x="4360863" y="3244850"/>
              <a:chExt cx="1296987" cy="1885951"/>
            </a:xfrm>
            <a:solidFill>
              <a:srgbClr val="FFFFFF">
                <a:alpha val="10000"/>
              </a:srgbClr>
            </a:solidFill>
          </p:grpSpPr>
          <p:sp>
            <p:nvSpPr>
              <p:cNvPr id="46" name="Freeform 7"/>
              <p:cNvSpPr>
                <a:spLocks/>
              </p:cNvSpPr>
              <p:nvPr/>
            </p:nvSpPr>
            <p:spPr bwMode="auto">
              <a:xfrm>
                <a:off x="4492625" y="4818063"/>
                <a:ext cx="1033462" cy="312738"/>
              </a:xfrm>
              <a:custGeom>
                <a:avLst/>
                <a:gdLst>
                  <a:gd name="T0" fmla="*/ 639 w 651"/>
                  <a:gd name="T1" fmla="*/ 0 h 197"/>
                  <a:gd name="T2" fmla="*/ 325 w 651"/>
                  <a:gd name="T3" fmla="*/ 166 h 197"/>
                  <a:gd name="T4" fmla="*/ 12 w 651"/>
                  <a:gd name="T5" fmla="*/ 0 h 197"/>
                  <a:gd name="T6" fmla="*/ 0 w 651"/>
                  <a:gd name="T7" fmla="*/ 24 h 197"/>
                  <a:gd name="T8" fmla="*/ 325 w 651"/>
                  <a:gd name="T9" fmla="*/ 195 h 197"/>
                  <a:gd name="T10" fmla="*/ 325 w 651"/>
                  <a:gd name="T11" fmla="*/ 197 h 197"/>
                  <a:gd name="T12" fmla="*/ 325 w 651"/>
                  <a:gd name="T13" fmla="*/ 197 h 197"/>
                  <a:gd name="T14" fmla="*/ 325 w 651"/>
                  <a:gd name="T15" fmla="*/ 197 h 197"/>
                  <a:gd name="T16" fmla="*/ 325 w 651"/>
                  <a:gd name="T17" fmla="*/ 195 h 197"/>
                  <a:gd name="T18" fmla="*/ 651 w 651"/>
                  <a:gd name="T19" fmla="*/ 24 h 197"/>
                  <a:gd name="T20" fmla="*/ 639 w 651"/>
                  <a:gd name="T2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639" y="0"/>
                    </a:move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5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5"/>
                    </a:lnTo>
                    <a:lnTo>
                      <a:pt x="651" y="24"/>
                    </a:lnTo>
                    <a:lnTo>
                      <a:pt x="6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7" name="Freeform 8"/>
              <p:cNvSpPr>
                <a:spLocks/>
              </p:cNvSpPr>
              <p:nvPr/>
            </p:nvSpPr>
            <p:spPr bwMode="auto">
              <a:xfrm>
                <a:off x="4360863" y="4452938"/>
                <a:ext cx="1296987" cy="381000"/>
              </a:xfrm>
              <a:custGeom>
                <a:avLst/>
                <a:gdLst>
                  <a:gd name="T0" fmla="*/ 408 w 817"/>
                  <a:gd name="T1" fmla="*/ 211 h 240"/>
                  <a:gd name="T2" fmla="*/ 12 w 817"/>
                  <a:gd name="T3" fmla="*/ 0 h 240"/>
                  <a:gd name="T4" fmla="*/ 0 w 817"/>
                  <a:gd name="T5" fmla="*/ 24 h 240"/>
                  <a:gd name="T6" fmla="*/ 408 w 817"/>
                  <a:gd name="T7" fmla="*/ 240 h 240"/>
                  <a:gd name="T8" fmla="*/ 408 w 817"/>
                  <a:gd name="T9" fmla="*/ 240 h 240"/>
                  <a:gd name="T10" fmla="*/ 408 w 817"/>
                  <a:gd name="T11" fmla="*/ 240 h 240"/>
                  <a:gd name="T12" fmla="*/ 408 w 817"/>
                  <a:gd name="T13" fmla="*/ 240 h 240"/>
                  <a:gd name="T14" fmla="*/ 408 w 817"/>
                  <a:gd name="T15" fmla="*/ 240 h 240"/>
                  <a:gd name="T16" fmla="*/ 817 w 817"/>
                  <a:gd name="T17" fmla="*/ 24 h 240"/>
                  <a:gd name="T18" fmla="*/ 805 w 817"/>
                  <a:gd name="T19" fmla="*/ 0 h 240"/>
                  <a:gd name="T20" fmla="*/ 408 w 817"/>
                  <a:gd name="T21" fmla="*/ 21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11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817" y="24"/>
                    </a:lnTo>
                    <a:lnTo>
                      <a:pt x="805" y="0"/>
                    </a:lnTo>
                    <a:lnTo>
                      <a:pt x="408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8" name="Freeform 9"/>
              <p:cNvSpPr>
                <a:spLocks/>
              </p:cNvSpPr>
              <p:nvPr/>
            </p:nvSpPr>
            <p:spPr bwMode="auto">
              <a:xfrm>
                <a:off x="4360863" y="4125913"/>
                <a:ext cx="1296987" cy="381000"/>
              </a:xfrm>
              <a:custGeom>
                <a:avLst/>
                <a:gdLst>
                  <a:gd name="T0" fmla="*/ 408 w 817"/>
                  <a:gd name="T1" fmla="*/ 240 h 240"/>
                  <a:gd name="T2" fmla="*/ 408 w 817"/>
                  <a:gd name="T3" fmla="*/ 240 h 240"/>
                  <a:gd name="T4" fmla="*/ 408 w 817"/>
                  <a:gd name="T5" fmla="*/ 240 h 240"/>
                  <a:gd name="T6" fmla="*/ 408 w 817"/>
                  <a:gd name="T7" fmla="*/ 237 h 240"/>
                  <a:gd name="T8" fmla="*/ 817 w 817"/>
                  <a:gd name="T9" fmla="*/ 21 h 240"/>
                  <a:gd name="T10" fmla="*/ 805 w 817"/>
                  <a:gd name="T11" fmla="*/ 0 h 240"/>
                  <a:gd name="T12" fmla="*/ 408 w 817"/>
                  <a:gd name="T13" fmla="*/ 209 h 240"/>
                  <a:gd name="T14" fmla="*/ 12 w 817"/>
                  <a:gd name="T15" fmla="*/ 0 h 240"/>
                  <a:gd name="T16" fmla="*/ 0 w 817"/>
                  <a:gd name="T17" fmla="*/ 21 h 240"/>
                  <a:gd name="T18" fmla="*/ 408 w 817"/>
                  <a:gd name="T19" fmla="*/ 237 h 240"/>
                  <a:gd name="T20" fmla="*/ 408 w 817"/>
                  <a:gd name="T21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40"/>
                    </a:move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37"/>
                    </a:lnTo>
                    <a:lnTo>
                      <a:pt x="817" y="21"/>
                    </a:lnTo>
                    <a:lnTo>
                      <a:pt x="805" y="0"/>
                    </a:lnTo>
                    <a:lnTo>
                      <a:pt x="408" y="209"/>
                    </a:lnTo>
                    <a:lnTo>
                      <a:pt x="12" y="0"/>
                    </a:lnTo>
                    <a:lnTo>
                      <a:pt x="0" y="21"/>
                    </a:lnTo>
                    <a:lnTo>
                      <a:pt x="408" y="237"/>
                    </a:lnTo>
                    <a:lnTo>
                      <a:pt x="408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9" name="Freeform 10"/>
              <p:cNvSpPr>
                <a:spLocks/>
              </p:cNvSpPr>
              <p:nvPr/>
            </p:nvSpPr>
            <p:spPr bwMode="auto">
              <a:xfrm>
                <a:off x="4492625" y="3829050"/>
                <a:ext cx="1033462" cy="312738"/>
              </a:xfrm>
              <a:custGeom>
                <a:avLst/>
                <a:gdLst>
                  <a:gd name="T0" fmla="*/ 325 w 651"/>
                  <a:gd name="T1" fmla="*/ 197 h 197"/>
                  <a:gd name="T2" fmla="*/ 325 w 651"/>
                  <a:gd name="T3" fmla="*/ 197 h 197"/>
                  <a:gd name="T4" fmla="*/ 325 w 651"/>
                  <a:gd name="T5" fmla="*/ 197 h 197"/>
                  <a:gd name="T6" fmla="*/ 325 w 651"/>
                  <a:gd name="T7" fmla="*/ 197 h 197"/>
                  <a:gd name="T8" fmla="*/ 651 w 651"/>
                  <a:gd name="T9" fmla="*/ 24 h 197"/>
                  <a:gd name="T10" fmla="*/ 639 w 651"/>
                  <a:gd name="T11" fmla="*/ 0 h 197"/>
                  <a:gd name="T12" fmla="*/ 325 w 651"/>
                  <a:gd name="T13" fmla="*/ 166 h 197"/>
                  <a:gd name="T14" fmla="*/ 12 w 651"/>
                  <a:gd name="T15" fmla="*/ 0 h 197"/>
                  <a:gd name="T16" fmla="*/ 0 w 651"/>
                  <a:gd name="T17" fmla="*/ 24 h 197"/>
                  <a:gd name="T18" fmla="*/ 325 w 651"/>
                  <a:gd name="T19" fmla="*/ 197 h 197"/>
                  <a:gd name="T20" fmla="*/ 325 w 651"/>
                  <a:gd name="T21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325" y="197"/>
                    </a:move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651" y="24"/>
                    </a:lnTo>
                    <a:lnTo>
                      <a:pt x="639" y="0"/>
                    </a:ln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7"/>
                    </a:lnTo>
                    <a:lnTo>
                      <a:pt x="325" y="1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0" name="Freeform 11"/>
              <p:cNvSpPr>
                <a:spLocks/>
              </p:cNvSpPr>
              <p:nvPr/>
            </p:nvSpPr>
            <p:spPr bwMode="auto">
              <a:xfrm>
                <a:off x="4684713" y="3549650"/>
                <a:ext cx="649287" cy="211138"/>
              </a:xfrm>
              <a:custGeom>
                <a:avLst/>
                <a:gdLst>
                  <a:gd name="T0" fmla="*/ 204 w 409"/>
                  <a:gd name="T1" fmla="*/ 133 h 133"/>
                  <a:gd name="T2" fmla="*/ 204 w 409"/>
                  <a:gd name="T3" fmla="*/ 133 h 133"/>
                  <a:gd name="T4" fmla="*/ 204 w 409"/>
                  <a:gd name="T5" fmla="*/ 133 h 133"/>
                  <a:gd name="T6" fmla="*/ 204 w 409"/>
                  <a:gd name="T7" fmla="*/ 131 h 133"/>
                  <a:gd name="T8" fmla="*/ 409 w 409"/>
                  <a:gd name="T9" fmla="*/ 24 h 133"/>
                  <a:gd name="T10" fmla="*/ 397 w 409"/>
                  <a:gd name="T11" fmla="*/ 0 h 133"/>
                  <a:gd name="T12" fmla="*/ 204 w 409"/>
                  <a:gd name="T13" fmla="*/ 102 h 133"/>
                  <a:gd name="T14" fmla="*/ 12 w 409"/>
                  <a:gd name="T15" fmla="*/ 0 h 133"/>
                  <a:gd name="T16" fmla="*/ 0 w 409"/>
                  <a:gd name="T17" fmla="*/ 24 h 133"/>
                  <a:gd name="T18" fmla="*/ 204 w 409"/>
                  <a:gd name="T19" fmla="*/ 131 h 133"/>
                  <a:gd name="T20" fmla="*/ 204 w 409"/>
                  <a:gd name="T2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9" h="133">
                    <a:moveTo>
                      <a:pt x="204" y="133"/>
                    </a:moveTo>
                    <a:lnTo>
                      <a:pt x="204" y="133"/>
                    </a:lnTo>
                    <a:lnTo>
                      <a:pt x="204" y="133"/>
                    </a:lnTo>
                    <a:lnTo>
                      <a:pt x="204" y="131"/>
                    </a:lnTo>
                    <a:lnTo>
                      <a:pt x="409" y="24"/>
                    </a:lnTo>
                    <a:lnTo>
                      <a:pt x="397" y="0"/>
                    </a:lnTo>
                    <a:lnTo>
                      <a:pt x="204" y="102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204" y="131"/>
                    </a:lnTo>
                    <a:lnTo>
                      <a:pt x="204" y="1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1" name="Freeform 12"/>
              <p:cNvSpPr>
                <a:spLocks/>
              </p:cNvSpPr>
              <p:nvPr/>
            </p:nvSpPr>
            <p:spPr bwMode="auto">
              <a:xfrm>
                <a:off x="4772025" y="3244850"/>
                <a:ext cx="474662" cy="161925"/>
              </a:xfrm>
              <a:custGeom>
                <a:avLst/>
                <a:gdLst>
                  <a:gd name="T0" fmla="*/ 149 w 299"/>
                  <a:gd name="T1" fmla="*/ 102 h 102"/>
                  <a:gd name="T2" fmla="*/ 299 w 299"/>
                  <a:gd name="T3" fmla="*/ 24 h 102"/>
                  <a:gd name="T4" fmla="*/ 285 w 299"/>
                  <a:gd name="T5" fmla="*/ 0 h 102"/>
                  <a:gd name="T6" fmla="*/ 152 w 299"/>
                  <a:gd name="T7" fmla="*/ 71 h 102"/>
                  <a:gd name="T8" fmla="*/ 12 w 299"/>
                  <a:gd name="T9" fmla="*/ 3 h 102"/>
                  <a:gd name="T10" fmla="*/ 0 w 299"/>
                  <a:gd name="T11" fmla="*/ 26 h 102"/>
                  <a:gd name="T12" fmla="*/ 147 w 299"/>
                  <a:gd name="T13" fmla="*/ 97 h 102"/>
                  <a:gd name="T14" fmla="*/ 149 w 299"/>
                  <a:gd name="T15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9" h="102">
                    <a:moveTo>
                      <a:pt x="149" y="102"/>
                    </a:moveTo>
                    <a:lnTo>
                      <a:pt x="299" y="24"/>
                    </a:lnTo>
                    <a:lnTo>
                      <a:pt x="285" y="0"/>
                    </a:lnTo>
                    <a:lnTo>
                      <a:pt x="152" y="71"/>
                    </a:lnTo>
                    <a:lnTo>
                      <a:pt x="12" y="3"/>
                    </a:lnTo>
                    <a:lnTo>
                      <a:pt x="0" y="26"/>
                    </a:lnTo>
                    <a:lnTo>
                      <a:pt x="147" y="97"/>
                    </a:lnTo>
                    <a:lnTo>
                      <a:pt x="149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11654119" y="2903238"/>
            <a:ext cx="3697911" cy="11020584"/>
            <a:chOff x="5171283" y="3465939"/>
            <a:chExt cx="1849437" cy="5510292"/>
          </a:xfrm>
        </p:grpSpPr>
        <p:sp>
          <p:nvSpPr>
            <p:cNvPr id="53" name="Freeform 17"/>
            <p:cNvSpPr>
              <a:spLocks/>
            </p:cNvSpPr>
            <p:nvPr/>
          </p:nvSpPr>
          <p:spPr bwMode="auto">
            <a:xfrm>
              <a:off x="6024564" y="6007527"/>
              <a:ext cx="141288" cy="2968704"/>
            </a:xfrm>
            <a:custGeom>
              <a:avLst/>
              <a:gdLst>
                <a:gd name="T0" fmla="*/ 0 w 35"/>
                <a:gd name="T1" fmla="*/ 65 h 83"/>
                <a:gd name="T2" fmla="*/ 17 w 35"/>
                <a:gd name="T3" fmla="*/ 83 h 83"/>
                <a:gd name="T4" fmla="*/ 35 w 35"/>
                <a:gd name="T5" fmla="*/ 65 h 83"/>
                <a:gd name="T6" fmla="*/ 35 w 35"/>
                <a:gd name="T7" fmla="*/ 0 h 83"/>
                <a:gd name="T8" fmla="*/ 0 w 35"/>
                <a:gd name="T9" fmla="*/ 0 h 83"/>
                <a:gd name="T10" fmla="*/ 0 w 35"/>
                <a:gd name="T11" fmla="*/ 6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3">
                  <a:moveTo>
                    <a:pt x="0" y="65"/>
                  </a:moveTo>
                  <a:cubicBezTo>
                    <a:pt x="0" y="75"/>
                    <a:pt x="7" y="83"/>
                    <a:pt x="17" y="83"/>
                  </a:cubicBezTo>
                  <a:cubicBezTo>
                    <a:pt x="27" y="83"/>
                    <a:pt x="35" y="75"/>
                    <a:pt x="35" y="6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5"/>
            <p:cNvSpPr>
              <a:spLocks/>
            </p:cNvSpPr>
            <p:nvPr/>
          </p:nvSpPr>
          <p:spPr bwMode="auto">
            <a:xfrm>
              <a:off x="5171283" y="3465939"/>
              <a:ext cx="923925" cy="2566988"/>
            </a:xfrm>
            <a:custGeom>
              <a:avLst/>
              <a:gdLst>
                <a:gd name="T0" fmla="*/ 0 w 245"/>
                <a:gd name="T1" fmla="*/ 429 h 682"/>
                <a:gd name="T2" fmla="*/ 245 w 245"/>
                <a:gd name="T3" fmla="*/ 682 h 682"/>
                <a:gd name="T4" fmla="*/ 245 w 245"/>
                <a:gd name="T5" fmla="*/ 0 h 682"/>
                <a:gd name="T6" fmla="*/ 0 w 245"/>
                <a:gd name="T7" fmla="*/ 429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429"/>
                  </a:moveTo>
                  <a:cubicBezTo>
                    <a:pt x="0" y="617"/>
                    <a:pt x="165" y="682"/>
                    <a:pt x="245" y="682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0" y="241"/>
                    <a:pt x="0" y="4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6"/>
            <p:cNvSpPr>
              <a:spLocks/>
            </p:cNvSpPr>
            <p:nvPr/>
          </p:nvSpPr>
          <p:spPr bwMode="auto">
            <a:xfrm>
              <a:off x="6095208" y="3465939"/>
              <a:ext cx="925512" cy="2566988"/>
            </a:xfrm>
            <a:custGeom>
              <a:avLst/>
              <a:gdLst>
                <a:gd name="T0" fmla="*/ 0 w 245"/>
                <a:gd name="T1" fmla="*/ 0 h 682"/>
                <a:gd name="T2" fmla="*/ 0 w 245"/>
                <a:gd name="T3" fmla="*/ 682 h 682"/>
                <a:gd name="T4" fmla="*/ 245 w 245"/>
                <a:gd name="T5" fmla="*/ 429 h 682"/>
                <a:gd name="T6" fmla="*/ 0 w 245"/>
                <a:gd name="T7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0"/>
                  </a:moveTo>
                  <a:cubicBezTo>
                    <a:pt x="0" y="682"/>
                    <a:pt x="0" y="682"/>
                    <a:pt x="0" y="682"/>
                  </a:cubicBezTo>
                  <a:cubicBezTo>
                    <a:pt x="80" y="682"/>
                    <a:pt x="245" y="617"/>
                    <a:pt x="245" y="429"/>
                  </a:cubicBezTo>
                  <a:cubicBezTo>
                    <a:pt x="245" y="24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5447508" y="3958064"/>
              <a:ext cx="1296987" cy="1885951"/>
              <a:chOff x="4360863" y="3244850"/>
              <a:chExt cx="1296987" cy="1885951"/>
            </a:xfrm>
            <a:solidFill>
              <a:srgbClr val="FFFFFF">
                <a:alpha val="10000"/>
              </a:srgbClr>
            </a:solidFill>
          </p:grpSpPr>
          <p:sp>
            <p:nvSpPr>
              <p:cNvPr id="57" name="Freeform 7"/>
              <p:cNvSpPr>
                <a:spLocks/>
              </p:cNvSpPr>
              <p:nvPr/>
            </p:nvSpPr>
            <p:spPr bwMode="auto">
              <a:xfrm>
                <a:off x="4492625" y="4818063"/>
                <a:ext cx="1033462" cy="312738"/>
              </a:xfrm>
              <a:custGeom>
                <a:avLst/>
                <a:gdLst>
                  <a:gd name="T0" fmla="*/ 639 w 651"/>
                  <a:gd name="T1" fmla="*/ 0 h 197"/>
                  <a:gd name="T2" fmla="*/ 325 w 651"/>
                  <a:gd name="T3" fmla="*/ 166 h 197"/>
                  <a:gd name="T4" fmla="*/ 12 w 651"/>
                  <a:gd name="T5" fmla="*/ 0 h 197"/>
                  <a:gd name="T6" fmla="*/ 0 w 651"/>
                  <a:gd name="T7" fmla="*/ 24 h 197"/>
                  <a:gd name="T8" fmla="*/ 325 w 651"/>
                  <a:gd name="T9" fmla="*/ 195 h 197"/>
                  <a:gd name="T10" fmla="*/ 325 w 651"/>
                  <a:gd name="T11" fmla="*/ 197 h 197"/>
                  <a:gd name="T12" fmla="*/ 325 w 651"/>
                  <a:gd name="T13" fmla="*/ 197 h 197"/>
                  <a:gd name="T14" fmla="*/ 325 w 651"/>
                  <a:gd name="T15" fmla="*/ 197 h 197"/>
                  <a:gd name="T16" fmla="*/ 325 w 651"/>
                  <a:gd name="T17" fmla="*/ 195 h 197"/>
                  <a:gd name="T18" fmla="*/ 651 w 651"/>
                  <a:gd name="T19" fmla="*/ 24 h 197"/>
                  <a:gd name="T20" fmla="*/ 639 w 651"/>
                  <a:gd name="T2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639" y="0"/>
                    </a:move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5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5"/>
                    </a:lnTo>
                    <a:lnTo>
                      <a:pt x="651" y="24"/>
                    </a:lnTo>
                    <a:lnTo>
                      <a:pt x="6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8" name="Freeform 8"/>
              <p:cNvSpPr>
                <a:spLocks/>
              </p:cNvSpPr>
              <p:nvPr/>
            </p:nvSpPr>
            <p:spPr bwMode="auto">
              <a:xfrm>
                <a:off x="4360863" y="4452938"/>
                <a:ext cx="1296987" cy="381000"/>
              </a:xfrm>
              <a:custGeom>
                <a:avLst/>
                <a:gdLst>
                  <a:gd name="T0" fmla="*/ 408 w 817"/>
                  <a:gd name="T1" fmla="*/ 211 h 240"/>
                  <a:gd name="T2" fmla="*/ 12 w 817"/>
                  <a:gd name="T3" fmla="*/ 0 h 240"/>
                  <a:gd name="T4" fmla="*/ 0 w 817"/>
                  <a:gd name="T5" fmla="*/ 24 h 240"/>
                  <a:gd name="T6" fmla="*/ 408 w 817"/>
                  <a:gd name="T7" fmla="*/ 240 h 240"/>
                  <a:gd name="T8" fmla="*/ 408 w 817"/>
                  <a:gd name="T9" fmla="*/ 240 h 240"/>
                  <a:gd name="T10" fmla="*/ 408 w 817"/>
                  <a:gd name="T11" fmla="*/ 240 h 240"/>
                  <a:gd name="T12" fmla="*/ 408 w 817"/>
                  <a:gd name="T13" fmla="*/ 240 h 240"/>
                  <a:gd name="T14" fmla="*/ 408 w 817"/>
                  <a:gd name="T15" fmla="*/ 240 h 240"/>
                  <a:gd name="T16" fmla="*/ 817 w 817"/>
                  <a:gd name="T17" fmla="*/ 24 h 240"/>
                  <a:gd name="T18" fmla="*/ 805 w 817"/>
                  <a:gd name="T19" fmla="*/ 0 h 240"/>
                  <a:gd name="T20" fmla="*/ 408 w 817"/>
                  <a:gd name="T21" fmla="*/ 21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11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817" y="24"/>
                    </a:lnTo>
                    <a:lnTo>
                      <a:pt x="805" y="0"/>
                    </a:lnTo>
                    <a:lnTo>
                      <a:pt x="408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9" name="Freeform 9"/>
              <p:cNvSpPr>
                <a:spLocks/>
              </p:cNvSpPr>
              <p:nvPr/>
            </p:nvSpPr>
            <p:spPr bwMode="auto">
              <a:xfrm>
                <a:off x="4360863" y="4125913"/>
                <a:ext cx="1296987" cy="381000"/>
              </a:xfrm>
              <a:custGeom>
                <a:avLst/>
                <a:gdLst>
                  <a:gd name="T0" fmla="*/ 408 w 817"/>
                  <a:gd name="T1" fmla="*/ 240 h 240"/>
                  <a:gd name="T2" fmla="*/ 408 w 817"/>
                  <a:gd name="T3" fmla="*/ 240 h 240"/>
                  <a:gd name="T4" fmla="*/ 408 w 817"/>
                  <a:gd name="T5" fmla="*/ 240 h 240"/>
                  <a:gd name="T6" fmla="*/ 408 w 817"/>
                  <a:gd name="T7" fmla="*/ 237 h 240"/>
                  <a:gd name="T8" fmla="*/ 817 w 817"/>
                  <a:gd name="T9" fmla="*/ 21 h 240"/>
                  <a:gd name="T10" fmla="*/ 805 w 817"/>
                  <a:gd name="T11" fmla="*/ 0 h 240"/>
                  <a:gd name="T12" fmla="*/ 408 w 817"/>
                  <a:gd name="T13" fmla="*/ 209 h 240"/>
                  <a:gd name="T14" fmla="*/ 12 w 817"/>
                  <a:gd name="T15" fmla="*/ 0 h 240"/>
                  <a:gd name="T16" fmla="*/ 0 w 817"/>
                  <a:gd name="T17" fmla="*/ 21 h 240"/>
                  <a:gd name="T18" fmla="*/ 408 w 817"/>
                  <a:gd name="T19" fmla="*/ 237 h 240"/>
                  <a:gd name="T20" fmla="*/ 408 w 817"/>
                  <a:gd name="T21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40"/>
                    </a:move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37"/>
                    </a:lnTo>
                    <a:lnTo>
                      <a:pt x="817" y="21"/>
                    </a:lnTo>
                    <a:lnTo>
                      <a:pt x="805" y="0"/>
                    </a:lnTo>
                    <a:lnTo>
                      <a:pt x="408" y="209"/>
                    </a:lnTo>
                    <a:lnTo>
                      <a:pt x="12" y="0"/>
                    </a:lnTo>
                    <a:lnTo>
                      <a:pt x="0" y="21"/>
                    </a:lnTo>
                    <a:lnTo>
                      <a:pt x="408" y="237"/>
                    </a:lnTo>
                    <a:lnTo>
                      <a:pt x="408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0" name="Freeform 10"/>
              <p:cNvSpPr>
                <a:spLocks/>
              </p:cNvSpPr>
              <p:nvPr/>
            </p:nvSpPr>
            <p:spPr bwMode="auto">
              <a:xfrm>
                <a:off x="4492625" y="3829050"/>
                <a:ext cx="1033462" cy="312738"/>
              </a:xfrm>
              <a:custGeom>
                <a:avLst/>
                <a:gdLst>
                  <a:gd name="T0" fmla="*/ 325 w 651"/>
                  <a:gd name="T1" fmla="*/ 197 h 197"/>
                  <a:gd name="T2" fmla="*/ 325 w 651"/>
                  <a:gd name="T3" fmla="*/ 197 h 197"/>
                  <a:gd name="T4" fmla="*/ 325 w 651"/>
                  <a:gd name="T5" fmla="*/ 197 h 197"/>
                  <a:gd name="T6" fmla="*/ 325 w 651"/>
                  <a:gd name="T7" fmla="*/ 197 h 197"/>
                  <a:gd name="T8" fmla="*/ 651 w 651"/>
                  <a:gd name="T9" fmla="*/ 24 h 197"/>
                  <a:gd name="T10" fmla="*/ 639 w 651"/>
                  <a:gd name="T11" fmla="*/ 0 h 197"/>
                  <a:gd name="T12" fmla="*/ 325 w 651"/>
                  <a:gd name="T13" fmla="*/ 166 h 197"/>
                  <a:gd name="T14" fmla="*/ 12 w 651"/>
                  <a:gd name="T15" fmla="*/ 0 h 197"/>
                  <a:gd name="T16" fmla="*/ 0 w 651"/>
                  <a:gd name="T17" fmla="*/ 24 h 197"/>
                  <a:gd name="T18" fmla="*/ 325 w 651"/>
                  <a:gd name="T19" fmla="*/ 197 h 197"/>
                  <a:gd name="T20" fmla="*/ 325 w 651"/>
                  <a:gd name="T21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325" y="197"/>
                    </a:move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651" y="24"/>
                    </a:lnTo>
                    <a:lnTo>
                      <a:pt x="639" y="0"/>
                    </a:ln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7"/>
                    </a:lnTo>
                    <a:lnTo>
                      <a:pt x="325" y="1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1" name="Freeform 11"/>
              <p:cNvSpPr>
                <a:spLocks/>
              </p:cNvSpPr>
              <p:nvPr/>
            </p:nvSpPr>
            <p:spPr bwMode="auto">
              <a:xfrm>
                <a:off x="4684713" y="3549650"/>
                <a:ext cx="649287" cy="211138"/>
              </a:xfrm>
              <a:custGeom>
                <a:avLst/>
                <a:gdLst>
                  <a:gd name="T0" fmla="*/ 204 w 409"/>
                  <a:gd name="T1" fmla="*/ 133 h 133"/>
                  <a:gd name="T2" fmla="*/ 204 w 409"/>
                  <a:gd name="T3" fmla="*/ 133 h 133"/>
                  <a:gd name="T4" fmla="*/ 204 w 409"/>
                  <a:gd name="T5" fmla="*/ 133 h 133"/>
                  <a:gd name="T6" fmla="*/ 204 w 409"/>
                  <a:gd name="T7" fmla="*/ 131 h 133"/>
                  <a:gd name="T8" fmla="*/ 409 w 409"/>
                  <a:gd name="T9" fmla="*/ 24 h 133"/>
                  <a:gd name="T10" fmla="*/ 397 w 409"/>
                  <a:gd name="T11" fmla="*/ 0 h 133"/>
                  <a:gd name="T12" fmla="*/ 204 w 409"/>
                  <a:gd name="T13" fmla="*/ 102 h 133"/>
                  <a:gd name="T14" fmla="*/ 12 w 409"/>
                  <a:gd name="T15" fmla="*/ 0 h 133"/>
                  <a:gd name="T16" fmla="*/ 0 w 409"/>
                  <a:gd name="T17" fmla="*/ 24 h 133"/>
                  <a:gd name="T18" fmla="*/ 204 w 409"/>
                  <a:gd name="T19" fmla="*/ 131 h 133"/>
                  <a:gd name="T20" fmla="*/ 204 w 409"/>
                  <a:gd name="T2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9" h="133">
                    <a:moveTo>
                      <a:pt x="204" y="133"/>
                    </a:moveTo>
                    <a:lnTo>
                      <a:pt x="204" y="133"/>
                    </a:lnTo>
                    <a:lnTo>
                      <a:pt x="204" y="133"/>
                    </a:lnTo>
                    <a:lnTo>
                      <a:pt x="204" y="131"/>
                    </a:lnTo>
                    <a:lnTo>
                      <a:pt x="409" y="24"/>
                    </a:lnTo>
                    <a:lnTo>
                      <a:pt x="397" y="0"/>
                    </a:lnTo>
                    <a:lnTo>
                      <a:pt x="204" y="102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204" y="131"/>
                    </a:lnTo>
                    <a:lnTo>
                      <a:pt x="204" y="1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2" name="Freeform 12"/>
              <p:cNvSpPr>
                <a:spLocks/>
              </p:cNvSpPr>
              <p:nvPr/>
            </p:nvSpPr>
            <p:spPr bwMode="auto">
              <a:xfrm>
                <a:off x="4772025" y="3244850"/>
                <a:ext cx="474662" cy="161925"/>
              </a:xfrm>
              <a:custGeom>
                <a:avLst/>
                <a:gdLst>
                  <a:gd name="T0" fmla="*/ 149 w 299"/>
                  <a:gd name="T1" fmla="*/ 102 h 102"/>
                  <a:gd name="T2" fmla="*/ 299 w 299"/>
                  <a:gd name="T3" fmla="*/ 24 h 102"/>
                  <a:gd name="T4" fmla="*/ 285 w 299"/>
                  <a:gd name="T5" fmla="*/ 0 h 102"/>
                  <a:gd name="T6" fmla="*/ 152 w 299"/>
                  <a:gd name="T7" fmla="*/ 71 h 102"/>
                  <a:gd name="T8" fmla="*/ 12 w 299"/>
                  <a:gd name="T9" fmla="*/ 3 h 102"/>
                  <a:gd name="T10" fmla="*/ 0 w 299"/>
                  <a:gd name="T11" fmla="*/ 26 h 102"/>
                  <a:gd name="T12" fmla="*/ 147 w 299"/>
                  <a:gd name="T13" fmla="*/ 97 h 102"/>
                  <a:gd name="T14" fmla="*/ 149 w 299"/>
                  <a:gd name="T15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9" h="102">
                    <a:moveTo>
                      <a:pt x="149" y="102"/>
                    </a:moveTo>
                    <a:lnTo>
                      <a:pt x="299" y="24"/>
                    </a:lnTo>
                    <a:lnTo>
                      <a:pt x="285" y="0"/>
                    </a:lnTo>
                    <a:lnTo>
                      <a:pt x="152" y="71"/>
                    </a:lnTo>
                    <a:lnTo>
                      <a:pt x="12" y="3"/>
                    </a:lnTo>
                    <a:lnTo>
                      <a:pt x="0" y="26"/>
                    </a:lnTo>
                    <a:lnTo>
                      <a:pt x="147" y="97"/>
                    </a:lnTo>
                    <a:lnTo>
                      <a:pt x="149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7300731" y="2903238"/>
            <a:ext cx="3697911" cy="11251492"/>
            <a:chOff x="3602834" y="3465939"/>
            <a:chExt cx="1849437" cy="5625746"/>
          </a:xfrm>
        </p:grpSpPr>
        <p:sp>
          <p:nvSpPr>
            <p:cNvPr id="64" name="Freeform 6"/>
            <p:cNvSpPr>
              <a:spLocks/>
            </p:cNvSpPr>
            <p:nvPr/>
          </p:nvSpPr>
          <p:spPr bwMode="auto">
            <a:xfrm>
              <a:off x="4526759" y="3465939"/>
              <a:ext cx="925512" cy="2566988"/>
            </a:xfrm>
            <a:custGeom>
              <a:avLst/>
              <a:gdLst>
                <a:gd name="T0" fmla="*/ 0 w 245"/>
                <a:gd name="T1" fmla="*/ 0 h 682"/>
                <a:gd name="T2" fmla="*/ 0 w 245"/>
                <a:gd name="T3" fmla="*/ 682 h 682"/>
                <a:gd name="T4" fmla="*/ 245 w 245"/>
                <a:gd name="T5" fmla="*/ 429 h 682"/>
                <a:gd name="T6" fmla="*/ 0 w 245"/>
                <a:gd name="T7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0"/>
                  </a:moveTo>
                  <a:cubicBezTo>
                    <a:pt x="0" y="682"/>
                    <a:pt x="0" y="682"/>
                    <a:pt x="0" y="682"/>
                  </a:cubicBezTo>
                  <a:cubicBezTo>
                    <a:pt x="80" y="682"/>
                    <a:pt x="245" y="617"/>
                    <a:pt x="245" y="429"/>
                  </a:cubicBezTo>
                  <a:cubicBezTo>
                    <a:pt x="245" y="24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Freeform 17"/>
            <p:cNvSpPr>
              <a:spLocks/>
            </p:cNvSpPr>
            <p:nvPr/>
          </p:nvSpPr>
          <p:spPr bwMode="auto">
            <a:xfrm>
              <a:off x="4456115" y="6007527"/>
              <a:ext cx="141288" cy="3084158"/>
            </a:xfrm>
            <a:custGeom>
              <a:avLst/>
              <a:gdLst>
                <a:gd name="T0" fmla="*/ 0 w 35"/>
                <a:gd name="T1" fmla="*/ 65 h 83"/>
                <a:gd name="T2" fmla="*/ 17 w 35"/>
                <a:gd name="T3" fmla="*/ 83 h 83"/>
                <a:gd name="T4" fmla="*/ 35 w 35"/>
                <a:gd name="T5" fmla="*/ 65 h 83"/>
                <a:gd name="T6" fmla="*/ 35 w 35"/>
                <a:gd name="T7" fmla="*/ 0 h 83"/>
                <a:gd name="T8" fmla="*/ 0 w 35"/>
                <a:gd name="T9" fmla="*/ 0 h 83"/>
                <a:gd name="T10" fmla="*/ 0 w 35"/>
                <a:gd name="T11" fmla="*/ 6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3">
                  <a:moveTo>
                    <a:pt x="0" y="65"/>
                  </a:moveTo>
                  <a:cubicBezTo>
                    <a:pt x="0" y="75"/>
                    <a:pt x="7" y="83"/>
                    <a:pt x="17" y="83"/>
                  </a:cubicBezTo>
                  <a:cubicBezTo>
                    <a:pt x="27" y="83"/>
                    <a:pt x="35" y="75"/>
                    <a:pt x="35" y="6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" name="Freeform 5"/>
            <p:cNvSpPr>
              <a:spLocks/>
            </p:cNvSpPr>
            <p:nvPr/>
          </p:nvSpPr>
          <p:spPr bwMode="auto">
            <a:xfrm>
              <a:off x="3602834" y="3465939"/>
              <a:ext cx="923925" cy="2566988"/>
            </a:xfrm>
            <a:custGeom>
              <a:avLst/>
              <a:gdLst>
                <a:gd name="T0" fmla="*/ 0 w 245"/>
                <a:gd name="T1" fmla="*/ 429 h 682"/>
                <a:gd name="T2" fmla="*/ 245 w 245"/>
                <a:gd name="T3" fmla="*/ 682 h 682"/>
                <a:gd name="T4" fmla="*/ 245 w 245"/>
                <a:gd name="T5" fmla="*/ 0 h 682"/>
                <a:gd name="T6" fmla="*/ 0 w 245"/>
                <a:gd name="T7" fmla="*/ 429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429"/>
                  </a:moveTo>
                  <a:cubicBezTo>
                    <a:pt x="0" y="617"/>
                    <a:pt x="165" y="682"/>
                    <a:pt x="245" y="682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0" y="241"/>
                    <a:pt x="0" y="4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3879059" y="3958064"/>
              <a:ext cx="1296987" cy="1885951"/>
              <a:chOff x="4360863" y="3244850"/>
              <a:chExt cx="1296987" cy="1885951"/>
            </a:xfrm>
            <a:solidFill>
              <a:srgbClr val="FFFFFF">
                <a:alpha val="10000"/>
              </a:srgbClr>
            </a:solidFill>
          </p:grpSpPr>
          <p:sp>
            <p:nvSpPr>
              <p:cNvPr id="68" name="Freeform 7"/>
              <p:cNvSpPr>
                <a:spLocks/>
              </p:cNvSpPr>
              <p:nvPr/>
            </p:nvSpPr>
            <p:spPr bwMode="auto">
              <a:xfrm>
                <a:off x="4492625" y="4818063"/>
                <a:ext cx="1033462" cy="312738"/>
              </a:xfrm>
              <a:custGeom>
                <a:avLst/>
                <a:gdLst>
                  <a:gd name="T0" fmla="*/ 639 w 651"/>
                  <a:gd name="T1" fmla="*/ 0 h 197"/>
                  <a:gd name="T2" fmla="*/ 325 w 651"/>
                  <a:gd name="T3" fmla="*/ 166 h 197"/>
                  <a:gd name="T4" fmla="*/ 12 w 651"/>
                  <a:gd name="T5" fmla="*/ 0 h 197"/>
                  <a:gd name="T6" fmla="*/ 0 w 651"/>
                  <a:gd name="T7" fmla="*/ 24 h 197"/>
                  <a:gd name="T8" fmla="*/ 325 w 651"/>
                  <a:gd name="T9" fmla="*/ 195 h 197"/>
                  <a:gd name="T10" fmla="*/ 325 w 651"/>
                  <a:gd name="T11" fmla="*/ 197 h 197"/>
                  <a:gd name="T12" fmla="*/ 325 w 651"/>
                  <a:gd name="T13" fmla="*/ 197 h 197"/>
                  <a:gd name="T14" fmla="*/ 325 w 651"/>
                  <a:gd name="T15" fmla="*/ 197 h 197"/>
                  <a:gd name="T16" fmla="*/ 325 w 651"/>
                  <a:gd name="T17" fmla="*/ 195 h 197"/>
                  <a:gd name="T18" fmla="*/ 651 w 651"/>
                  <a:gd name="T19" fmla="*/ 24 h 197"/>
                  <a:gd name="T20" fmla="*/ 639 w 651"/>
                  <a:gd name="T2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639" y="0"/>
                    </a:move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5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5"/>
                    </a:lnTo>
                    <a:lnTo>
                      <a:pt x="651" y="24"/>
                    </a:lnTo>
                    <a:lnTo>
                      <a:pt x="6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9" name="Freeform 8"/>
              <p:cNvSpPr>
                <a:spLocks/>
              </p:cNvSpPr>
              <p:nvPr/>
            </p:nvSpPr>
            <p:spPr bwMode="auto">
              <a:xfrm>
                <a:off x="4360863" y="4452938"/>
                <a:ext cx="1296987" cy="381000"/>
              </a:xfrm>
              <a:custGeom>
                <a:avLst/>
                <a:gdLst>
                  <a:gd name="T0" fmla="*/ 408 w 817"/>
                  <a:gd name="T1" fmla="*/ 211 h 240"/>
                  <a:gd name="T2" fmla="*/ 12 w 817"/>
                  <a:gd name="T3" fmla="*/ 0 h 240"/>
                  <a:gd name="T4" fmla="*/ 0 w 817"/>
                  <a:gd name="T5" fmla="*/ 24 h 240"/>
                  <a:gd name="T6" fmla="*/ 408 w 817"/>
                  <a:gd name="T7" fmla="*/ 240 h 240"/>
                  <a:gd name="T8" fmla="*/ 408 w 817"/>
                  <a:gd name="T9" fmla="*/ 240 h 240"/>
                  <a:gd name="T10" fmla="*/ 408 w 817"/>
                  <a:gd name="T11" fmla="*/ 240 h 240"/>
                  <a:gd name="T12" fmla="*/ 408 w 817"/>
                  <a:gd name="T13" fmla="*/ 240 h 240"/>
                  <a:gd name="T14" fmla="*/ 408 w 817"/>
                  <a:gd name="T15" fmla="*/ 240 h 240"/>
                  <a:gd name="T16" fmla="*/ 817 w 817"/>
                  <a:gd name="T17" fmla="*/ 24 h 240"/>
                  <a:gd name="T18" fmla="*/ 805 w 817"/>
                  <a:gd name="T19" fmla="*/ 0 h 240"/>
                  <a:gd name="T20" fmla="*/ 408 w 817"/>
                  <a:gd name="T21" fmla="*/ 21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11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817" y="24"/>
                    </a:lnTo>
                    <a:lnTo>
                      <a:pt x="805" y="0"/>
                    </a:lnTo>
                    <a:lnTo>
                      <a:pt x="408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0" name="Freeform 9"/>
              <p:cNvSpPr>
                <a:spLocks/>
              </p:cNvSpPr>
              <p:nvPr/>
            </p:nvSpPr>
            <p:spPr bwMode="auto">
              <a:xfrm>
                <a:off x="4360863" y="4125913"/>
                <a:ext cx="1296987" cy="381000"/>
              </a:xfrm>
              <a:custGeom>
                <a:avLst/>
                <a:gdLst>
                  <a:gd name="T0" fmla="*/ 408 w 817"/>
                  <a:gd name="T1" fmla="*/ 240 h 240"/>
                  <a:gd name="T2" fmla="*/ 408 w 817"/>
                  <a:gd name="T3" fmla="*/ 240 h 240"/>
                  <a:gd name="T4" fmla="*/ 408 w 817"/>
                  <a:gd name="T5" fmla="*/ 240 h 240"/>
                  <a:gd name="T6" fmla="*/ 408 w 817"/>
                  <a:gd name="T7" fmla="*/ 237 h 240"/>
                  <a:gd name="T8" fmla="*/ 817 w 817"/>
                  <a:gd name="T9" fmla="*/ 21 h 240"/>
                  <a:gd name="T10" fmla="*/ 805 w 817"/>
                  <a:gd name="T11" fmla="*/ 0 h 240"/>
                  <a:gd name="T12" fmla="*/ 408 w 817"/>
                  <a:gd name="T13" fmla="*/ 209 h 240"/>
                  <a:gd name="T14" fmla="*/ 12 w 817"/>
                  <a:gd name="T15" fmla="*/ 0 h 240"/>
                  <a:gd name="T16" fmla="*/ 0 w 817"/>
                  <a:gd name="T17" fmla="*/ 21 h 240"/>
                  <a:gd name="T18" fmla="*/ 408 w 817"/>
                  <a:gd name="T19" fmla="*/ 237 h 240"/>
                  <a:gd name="T20" fmla="*/ 408 w 817"/>
                  <a:gd name="T21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40"/>
                    </a:move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37"/>
                    </a:lnTo>
                    <a:lnTo>
                      <a:pt x="817" y="21"/>
                    </a:lnTo>
                    <a:lnTo>
                      <a:pt x="805" y="0"/>
                    </a:lnTo>
                    <a:lnTo>
                      <a:pt x="408" y="209"/>
                    </a:lnTo>
                    <a:lnTo>
                      <a:pt x="12" y="0"/>
                    </a:lnTo>
                    <a:lnTo>
                      <a:pt x="0" y="21"/>
                    </a:lnTo>
                    <a:lnTo>
                      <a:pt x="408" y="237"/>
                    </a:lnTo>
                    <a:lnTo>
                      <a:pt x="408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1" name="Freeform 10"/>
              <p:cNvSpPr>
                <a:spLocks/>
              </p:cNvSpPr>
              <p:nvPr/>
            </p:nvSpPr>
            <p:spPr bwMode="auto">
              <a:xfrm>
                <a:off x="4492625" y="3829050"/>
                <a:ext cx="1033462" cy="312738"/>
              </a:xfrm>
              <a:custGeom>
                <a:avLst/>
                <a:gdLst>
                  <a:gd name="T0" fmla="*/ 325 w 651"/>
                  <a:gd name="T1" fmla="*/ 197 h 197"/>
                  <a:gd name="T2" fmla="*/ 325 w 651"/>
                  <a:gd name="T3" fmla="*/ 197 h 197"/>
                  <a:gd name="T4" fmla="*/ 325 w 651"/>
                  <a:gd name="T5" fmla="*/ 197 h 197"/>
                  <a:gd name="T6" fmla="*/ 325 w 651"/>
                  <a:gd name="T7" fmla="*/ 197 h 197"/>
                  <a:gd name="T8" fmla="*/ 651 w 651"/>
                  <a:gd name="T9" fmla="*/ 24 h 197"/>
                  <a:gd name="T10" fmla="*/ 639 w 651"/>
                  <a:gd name="T11" fmla="*/ 0 h 197"/>
                  <a:gd name="T12" fmla="*/ 325 w 651"/>
                  <a:gd name="T13" fmla="*/ 166 h 197"/>
                  <a:gd name="T14" fmla="*/ 12 w 651"/>
                  <a:gd name="T15" fmla="*/ 0 h 197"/>
                  <a:gd name="T16" fmla="*/ 0 w 651"/>
                  <a:gd name="T17" fmla="*/ 24 h 197"/>
                  <a:gd name="T18" fmla="*/ 325 w 651"/>
                  <a:gd name="T19" fmla="*/ 197 h 197"/>
                  <a:gd name="T20" fmla="*/ 325 w 651"/>
                  <a:gd name="T21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325" y="197"/>
                    </a:move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651" y="24"/>
                    </a:lnTo>
                    <a:lnTo>
                      <a:pt x="639" y="0"/>
                    </a:ln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7"/>
                    </a:lnTo>
                    <a:lnTo>
                      <a:pt x="325" y="1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2" name="Freeform 11"/>
              <p:cNvSpPr>
                <a:spLocks/>
              </p:cNvSpPr>
              <p:nvPr/>
            </p:nvSpPr>
            <p:spPr bwMode="auto">
              <a:xfrm>
                <a:off x="4684713" y="3549650"/>
                <a:ext cx="649287" cy="211138"/>
              </a:xfrm>
              <a:custGeom>
                <a:avLst/>
                <a:gdLst>
                  <a:gd name="T0" fmla="*/ 204 w 409"/>
                  <a:gd name="T1" fmla="*/ 133 h 133"/>
                  <a:gd name="T2" fmla="*/ 204 w 409"/>
                  <a:gd name="T3" fmla="*/ 133 h 133"/>
                  <a:gd name="T4" fmla="*/ 204 w 409"/>
                  <a:gd name="T5" fmla="*/ 133 h 133"/>
                  <a:gd name="T6" fmla="*/ 204 w 409"/>
                  <a:gd name="T7" fmla="*/ 131 h 133"/>
                  <a:gd name="T8" fmla="*/ 409 w 409"/>
                  <a:gd name="T9" fmla="*/ 24 h 133"/>
                  <a:gd name="T10" fmla="*/ 397 w 409"/>
                  <a:gd name="T11" fmla="*/ 0 h 133"/>
                  <a:gd name="T12" fmla="*/ 204 w 409"/>
                  <a:gd name="T13" fmla="*/ 102 h 133"/>
                  <a:gd name="T14" fmla="*/ 12 w 409"/>
                  <a:gd name="T15" fmla="*/ 0 h 133"/>
                  <a:gd name="T16" fmla="*/ 0 w 409"/>
                  <a:gd name="T17" fmla="*/ 24 h 133"/>
                  <a:gd name="T18" fmla="*/ 204 w 409"/>
                  <a:gd name="T19" fmla="*/ 131 h 133"/>
                  <a:gd name="T20" fmla="*/ 204 w 409"/>
                  <a:gd name="T2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9" h="133">
                    <a:moveTo>
                      <a:pt x="204" y="133"/>
                    </a:moveTo>
                    <a:lnTo>
                      <a:pt x="204" y="133"/>
                    </a:lnTo>
                    <a:lnTo>
                      <a:pt x="204" y="133"/>
                    </a:lnTo>
                    <a:lnTo>
                      <a:pt x="204" y="131"/>
                    </a:lnTo>
                    <a:lnTo>
                      <a:pt x="409" y="24"/>
                    </a:lnTo>
                    <a:lnTo>
                      <a:pt x="397" y="0"/>
                    </a:lnTo>
                    <a:lnTo>
                      <a:pt x="204" y="102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204" y="131"/>
                    </a:lnTo>
                    <a:lnTo>
                      <a:pt x="204" y="1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3" name="Freeform 12"/>
              <p:cNvSpPr>
                <a:spLocks/>
              </p:cNvSpPr>
              <p:nvPr/>
            </p:nvSpPr>
            <p:spPr bwMode="auto">
              <a:xfrm>
                <a:off x="4772025" y="3244850"/>
                <a:ext cx="474662" cy="161925"/>
              </a:xfrm>
              <a:custGeom>
                <a:avLst/>
                <a:gdLst>
                  <a:gd name="T0" fmla="*/ 149 w 299"/>
                  <a:gd name="T1" fmla="*/ 102 h 102"/>
                  <a:gd name="T2" fmla="*/ 299 w 299"/>
                  <a:gd name="T3" fmla="*/ 24 h 102"/>
                  <a:gd name="T4" fmla="*/ 285 w 299"/>
                  <a:gd name="T5" fmla="*/ 0 h 102"/>
                  <a:gd name="T6" fmla="*/ 152 w 299"/>
                  <a:gd name="T7" fmla="*/ 71 h 102"/>
                  <a:gd name="T8" fmla="*/ 12 w 299"/>
                  <a:gd name="T9" fmla="*/ 3 h 102"/>
                  <a:gd name="T10" fmla="*/ 0 w 299"/>
                  <a:gd name="T11" fmla="*/ 26 h 102"/>
                  <a:gd name="T12" fmla="*/ 147 w 299"/>
                  <a:gd name="T13" fmla="*/ 97 h 102"/>
                  <a:gd name="T14" fmla="*/ 149 w 299"/>
                  <a:gd name="T15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9" h="102">
                    <a:moveTo>
                      <a:pt x="149" y="102"/>
                    </a:moveTo>
                    <a:lnTo>
                      <a:pt x="299" y="24"/>
                    </a:lnTo>
                    <a:lnTo>
                      <a:pt x="285" y="0"/>
                    </a:lnTo>
                    <a:lnTo>
                      <a:pt x="152" y="71"/>
                    </a:lnTo>
                    <a:lnTo>
                      <a:pt x="12" y="3"/>
                    </a:lnTo>
                    <a:lnTo>
                      <a:pt x="0" y="26"/>
                    </a:lnTo>
                    <a:lnTo>
                      <a:pt x="147" y="97"/>
                    </a:lnTo>
                    <a:lnTo>
                      <a:pt x="149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2879075" y="2903239"/>
            <a:ext cx="3697911" cy="11136038"/>
            <a:chOff x="2031209" y="3465939"/>
            <a:chExt cx="1849437" cy="5568019"/>
          </a:xfrm>
        </p:grpSpPr>
        <p:sp>
          <p:nvSpPr>
            <p:cNvPr id="75" name="Freeform 17"/>
            <p:cNvSpPr>
              <a:spLocks/>
            </p:cNvSpPr>
            <p:nvPr/>
          </p:nvSpPr>
          <p:spPr bwMode="auto">
            <a:xfrm>
              <a:off x="2884490" y="6007527"/>
              <a:ext cx="141288" cy="3026431"/>
            </a:xfrm>
            <a:custGeom>
              <a:avLst/>
              <a:gdLst>
                <a:gd name="T0" fmla="*/ 0 w 35"/>
                <a:gd name="T1" fmla="*/ 65 h 83"/>
                <a:gd name="T2" fmla="*/ 17 w 35"/>
                <a:gd name="T3" fmla="*/ 83 h 83"/>
                <a:gd name="T4" fmla="*/ 35 w 35"/>
                <a:gd name="T5" fmla="*/ 65 h 83"/>
                <a:gd name="T6" fmla="*/ 35 w 35"/>
                <a:gd name="T7" fmla="*/ 0 h 83"/>
                <a:gd name="T8" fmla="*/ 0 w 35"/>
                <a:gd name="T9" fmla="*/ 0 h 83"/>
                <a:gd name="T10" fmla="*/ 0 w 35"/>
                <a:gd name="T11" fmla="*/ 6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3">
                  <a:moveTo>
                    <a:pt x="0" y="65"/>
                  </a:moveTo>
                  <a:cubicBezTo>
                    <a:pt x="0" y="75"/>
                    <a:pt x="7" y="83"/>
                    <a:pt x="17" y="83"/>
                  </a:cubicBezTo>
                  <a:cubicBezTo>
                    <a:pt x="27" y="83"/>
                    <a:pt x="35" y="75"/>
                    <a:pt x="35" y="6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Freeform 5"/>
            <p:cNvSpPr>
              <a:spLocks/>
            </p:cNvSpPr>
            <p:nvPr/>
          </p:nvSpPr>
          <p:spPr bwMode="auto">
            <a:xfrm>
              <a:off x="2031209" y="3465939"/>
              <a:ext cx="923925" cy="2566988"/>
            </a:xfrm>
            <a:custGeom>
              <a:avLst/>
              <a:gdLst>
                <a:gd name="T0" fmla="*/ 0 w 245"/>
                <a:gd name="T1" fmla="*/ 429 h 682"/>
                <a:gd name="T2" fmla="*/ 245 w 245"/>
                <a:gd name="T3" fmla="*/ 682 h 682"/>
                <a:gd name="T4" fmla="*/ 245 w 245"/>
                <a:gd name="T5" fmla="*/ 0 h 682"/>
                <a:gd name="T6" fmla="*/ 0 w 245"/>
                <a:gd name="T7" fmla="*/ 429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429"/>
                  </a:moveTo>
                  <a:cubicBezTo>
                    <a:pt x="0" y="617"/>
                    <a:pt x="165" y="682"/>
                    <a:pt x="245" y="682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0" y="241"/>
                    <a:pt x="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Freeform 6"/>
            <p:cNvSpPr>
              <a:spLocks/>
            </p:cNvSpPr>
            <p:nvPr/>
          </p:nvSpPr>
          <p:spPr bwMode="auto">
            <a:xfrm>
              <a:off x="2955134" y="3465939"/>
              <a:ext cx="925512" cy="2566988"/>
            </a:xfrm>
            <a:custGeom>
              <a:avLst/>
              <a:gdLst>
                <a:gd name="T0" fmla="*/ 0 w 245"/>
                <a:gd name="T1" fmla="*/ 0 h 682"/>
                <a:gd name="T2" fmla="*/ 0 w 245"/>
                <a:gd name="T3" fmla="*/ 682 h 682"/>
                <a:gd name="T4" fmla="*/ 245 w 245"/>
                <a:gd name="T5" fmla="*/ 429 h 682"/>
                <a:gd name="T6" fmla="*/ 0 w 245"/>
                <a:gd name="T7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0"/>
                  </a:moveTo>
                  <a:cubicBezTo>
                    <a:pt x="0" y="682"/>
                    <a:pt x="0" y="682"/>
                    <a:pt x="0" y="682"/>
                  </a:cubicBezTo>
                  <a:cubicBezTo>
                    <a:pt x="80" y="682"/>
                    <a:pt x="245" y="617"/>
                    <a:pt x="245" y="429"/>
                  </a:cubicBezTo>
                  <a:cubicBezTo>
                    <a:pt x="245" y="24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2307434" y="3958064"/>
              <a:ext cx="1296987" cy="1885951"/>
              <a:chOff x="4360863" y="3244850"/>
              <a:chExt cx="1296987" cy="1885951"/>
            </a:xfrm>
            <a:solidFill>
              <a:srgbClr val="FFFFFF">
                <a:alpha val="10000"/>
              </a:srgbClr>
            </a:solidFill>
          </p:grpSpPr>
          <p:sp>
            <p:nvSpPr>
              <p:cNvPr id="79" name="Freeform 7"/>
              <p:cNvSpPr>
                <a:spLocks/>
              </p:cNvSpPr>
              <p:nvPr/>
            </p:nvSpPr>
            <p:spPr bwMode="auto">
              <a:xfrm>
                <a:off x="4492625" y="4818063"/>
                <a:ext cx="1033462" cy="312738"/>
              </a:xfrm>
              <a:custGeom>
                <a:avLst/>
                <a:gdLst>
                  <a:gd name="T0" fmla="*/ 639 w 651"/>
                  <a:gd name="T1" fmla="*/ 0 h 197"/>
                  <a:gd name="T2" fmla="*/ 325 w 651"/>
                  <a:gd name="T3" fmla="*/ 166 h 197"/>
                  <a:gd name="T4" fmla="*/ 12 w 651"/>
                  <a:gd name="T5" fmla="*/ 0 h 197"/>
                  <a:gd name="T6" fmla="*/ 0 w 651"/>
                  <a:gd name="T7" fmla="*/ 24 h 197"/>
                  <a:gd name="T8" fmla="*/ 325 w 651"/>
                  <a:gd name="T9" fmla="*/ 195 h 197"/>
                  <a:gd name="T10" fmla="*/ 325 w 651"/>
                  <a:gd name="T11" fmla="*/ 197 h 197"/>
                  <a:gd name="T12" fmla="*/ 325 w 651"/>
                  <a:gd name="T13" fmla="*/ 197 h 197"/>
                  <a:gd name="T14" fmla="*/ 325 w 651"/>
                  <a:gd name="T15" fmla="*/ 197 h 197"/>
                  <a:gd name="T16" fmla="*/ 325 w 651"/>
                  <a:gd name="T17" fmla="*/ 195 h 197"/>
                  <a:gd name="T18" fmla="*/ 651 w 651"/>
                  <a:gd name="T19" fmla="*/ 24 h 197"/>
                  <a:gd name="T20" fmla="*/ 639 w 651"/>
                  <a:gd name="T2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639" y="0"/>
                    </a:move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5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5"/>
                    </a:lnTo>
                    <a:lnTo>
                      <a:pt x="651" y="24"/>
                    </a:lnTo>
                    <a:lnTo>
                      <a:pt x="6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0" name="Freeform 8"/>
              <p:cNvSpPr>
                <a:spLocks/>
              </p:cNvSpPr>
              <p:nvPr/>
            </p:nvSpPr>
            <p:spPr bwMode="auto">
              <a:xfrm>
                <a:off x="4360863" y="4452938"/>
                <a:ext cx="1296987" cy="381000"/>
              </a:xfrm>
              <a:custGeom>
                <a:avLst/>
                <a:gdLst>
                  <a:gd name="T0" fmla="*/ 408 w 817"/>
                  <a:gd name="T1" fmla="*/ 211 h 240"/>
                  <a:gd name="T2" fmla="*/ 12 w 817"/>
                  <a:gd name="T3" fmla="*/ 0 h 240"/>
                  <a:gd name="T4" fmla="*/ 0 w 817"/>
                  <a:gd name="T5" fmla="*/ 24 h 240"/>
                  <a:gd name="T6" fmla="*/ 408 w 817"/>
                  <a:gd name="T7" fmla="*/ 240 h 240"/>
                  <a:gd name="T8" fmla="*/ 408 w 817"/>
                  <a:gd name="T9" fmla="*/ 240 h 240"/>
                  <a:gd name="T10" fmla="*/ 408 w 817"/>
                  <a:gd name="T11" fmla="*/ 240 h 240"/>
                  <a:gd name="T12" fmla="*/ 408 w 817"/>
                  <a:gd name="T13" fmla="*/ 240 h 240"/>
                  <a:gd name="T14" fmla="*/ 408 w 817"/>
                  <a:gd name="T15" fmla="*/ 240 h 240"/>
                  <a:gd name="T16" fmla="*/ 817 w 817"/>
                  <a:gd name="T17" fmla="*/ 24 h 240"/>
                  <a:gd name="T18" fmla="*/ 805 w 817"/>
                  <a:gd name="T19" fmla="*/ 0 h 240"/>
                  <a:gd name="T20" fmla="*/ 408 w 817"/>
                  <a:gd name="T21" fmla="*/ 21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11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817" y="24"/>
                    </a:lnTo>
                    <a:lnTo>
                      <a:pt x="805" y="0"/>
                    </a:lnTo>
                    <a:lnTo>
                      <a:pt x="408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1" name="Freeform 9"/>
              <p:cNvSpPr>
                <a:spLocks/>
              </p:cNvSpPr>
              <p:nvPr/>
            </p:nvSpPr>
            <p:spPr bwMode="auto">
              <a:xfrm>
                <a:off x="4360863" y="4125913"/>
                <a:ext cx="1296987" cy="381000"/>
              </a:xfrm>
              <a:custGeom>
                <a:avLst/>
                <a:gdLst>
                  <a:gd name="T0" fmla="*/ 408 w 817"/>
                  <a:gd name="T1" fmla="*/ 240 h 240"/>
                  <a:gd name="T2" fmla="*/ 408 w 817"/>
                  <a:gd name="T3" fmla="*/ 240 h 240"/>
                  <a:gd name="T4" fmla="*/ 408 w 817"/>
                  <a:gd name="T5" fmla="*/ 240 h 240"/>
                  <a:gd name="T6" fmla="*/ 408 w 817"/>
                  <a:gd name="T7" fmla="*/ 237 h 240"/>
                  <a:gd name="T8" fmla="*/ 817 w 817"/>
                  <a:gd name="T9" fmla="*/ 21 h 240"/>
                  <a:gd name="T10" fmla="*/ 805 w 817"/>
                  <a:gd name="T11" fmla="*/ 0 h 240"/>
                  <a:gd name="T12" fmla="*/ 408 w 817"/>
                  <a:gd name="T13" fmla="*/ 209 h 240"/>
                  <a:gd name="T14" fmla="*/ 12 w 817"/>
                  <a:gd name="T15" fmla="*/ 0 h 240"/>
                  <a:gd name="T16" fmla="*/ 0 w 817"/>
                  <a:gd name="T17" fmla="*/ 21 h 240"/>
                  <a:gd name="T18" fmla="*/ 408 w 817"/>
                  <a:gd name="T19" fmla="*/ 237 h 240"/>
                  <a:gd name="T20" fmla="*/ 408 w 817"/>
                  <a:gd name="T21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40"/>
                    </a:move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37"/>
                    </a:lnTo>
                    <a:lnTo>
                      <a:pt x="817" y="21"/>
                    </a:lnTo>
                    <a:lnTo>
                      <a:pt x="805" y="0"/>
                    </a:lnTo>
                    <a:lnTo>
                      <a:pt x="408" y="209"/>
                    </a:lnTo>
                    <a:lnTo>
                      <a:pt x="12" y="0"/>
                    </a:lnTo>
                    <a:lnTo>
                      <a:pt x="0" y="21"/>
                    </a:lnTo>
                    <a:lnTo>
                      <a:pt x="408" y="237"/>
                    </a:lnTo>
                    <a:lnTo>
                      <a:pt x="408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2" name="Freeform 10"/>
              <p:cNvSpPr>
                <a:spLocks/>
              </p:cNvSpPr>
              <p:nvPr/>
            </p:nvSpPr>
            <p:spPr bwMode="auto">
              <a:xfrm>
                <a:off x="4492625" y="3829050"/>
                <a:ext cx="1033462" cy="312738"/>
              </a:xfrm>
              <a:custGeom>
                <a:avLst/>
                <a:gdLst>
                  <a:gd name="T0" fmla="*/ 325 w 651"/>
                  <a:gd name="T1" fmla="*/ 197 h 197"/>
                  <a:gd name="T2" fmla="*/ 325 w 651"/>
                  <a:gd name="T3" fmla="*/ 197 h 197"/>
                  <a:gd name="T4" fmla="*/ 325 w 651"/>
                  <a:gd name="T5" fmla="*/ 197 h 197"/>
                  <a:gd name="T6" fmla="*/ 325 w 651"/>
                  <a:gd name="T7" fmla="*/ 197 h 197"/>
                  <a:gd name="T8" fmla="*/ 651 w 651"/>
                  <a:gd name="T9" fmla="*/ 24 h 197"/>
                  <a:gd name="T10" fmla="*/ 639 w 651"/>
                  <a:gd name="T11" fmla="*/ 0 h 197"/>
                  <a:gd name="T12" fmla="*/ 325 w 651"/>
                  <a:gd name="T13" fmla="*/ 166 h 197"/>
                  <a:gd name="T14" fmla="*/ 12 w 651"/>
                  <a:gd name="T15" fmla="*/ 0 h 197"/>
                  <a:gd name="T16" fmla="*/ 0 w 651"/>
                  <a:gd name="T17" fmla="*/ 24 h 197"/>
                  <a:gd name="T18" fmla="*/ 325 w 651"/>
                  <a:gd name="T19" fmla="*/ 197 h 197"/>
                  <a:gd name="T20" fmla="*/ 325 w 651"/>
                  <a:gd name="T21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325" y="197"/>
                    </a:move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651" y="24"/>
                    </a:lnTo>
                    <a:lnTo>
                      <a:pt x="639" y="0"/>
                    </a:ln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7"/>
                    </a:lnTo>
                    <a:lnTo>
                      <a:pt x="325" y="1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3" name="Freeform 11"/>
              <p:cNvSpPr>
                <a:spLocks/>
              </p:cNvSpPr>
              <p:nvPr/>
            </p:nvSpPr>
            <p:spPr bwMode="auto">
              <a:xfrm>
                <a:off x="4684713" y="3549650"/>
                <a:ext cx="649287" cy="211138"/>
              </a:xfrm>
              <a:custGeom>
                <a:avLst/>
                <a:gdLst>
                  <a:gd name="T0" fmla="*/ 204 w 409"/>
                  <a:gd name="T1" fmla="*/ 133 h 133"/>
                  <a:gd name="T2" fmla="*/ 204 w 409"/>
                  <a:gd name="T3" fmla="*/ 133 h 133"/>
                  <a:gd name="T4" fmla="*/ 204 w 409"/>
                  <a:gd name="T5" fmla="*/ 133 h 133"/>
                  <a:gd name="T6" fmla="*/ 204 w 409"/>
                  <a:gd name="T7" fmla="*/ 131 h 133"/>
                  <a:gd name="T8" fmla="*/ 409 w 409"/>
                  <a:gd name="T9" fmla="*/ 24 h 133"/>
                  <a:gd name="T10" fmla="*/ 397 w 409"/>
                  <a:gd name="T11" fmla="*/ 0 h 133"/>
                  <a:gd name="T12" fmla="*/ 204 w 409"/>
                  <a:gd name="T13" fmla="*/ 102 h 133"/>
                  <a:gd name="T14" fmla="*/ 12 w 409"/>
                  <a:gd name="T15" fmla="*/ 0 h 133"/>
                  <a:gd name="T16" fmla="*/ 0 w 409"/>
                  <a:gd name="T17" fmla="*/ 24 h 133"/>
                  <a:gd name="T18" fmla="*/ 204 w 409"/>
                  <a:gd name="T19" fmla="*/ 131 h 133"/>
                  <a:gd name="T20" fmla="*/ 204 w 409"/>
                  <a:gd name="T2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9" h="133">
                    <a:moveTo>
                      <a:pt x="204" y="133"/>
                    </a:moveTo>
                    <a:lnTo>
                      <a:pt x="204" y="133"/>
                    </a:lnTo>
                    <a:lnTo>
                      <a:pt x="204" y="133"/>
                    </a:lnTo>
                    <a:lnTo>
                      <a:pt x="204" y="131"/>
                    </a:lnTo>
                    <a:lnTo>
                      <a:pt x="409" y="24"/>
                    </a:lnTo>
                    <a:lnTo>
                      <a:pt x="397" y="0"/>
                    </a:lnTo>
                    <a:lnTo>
                      <a:pt x="204" y="102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204" y="131"/>
                    </a:lnTo>
                    <a:lnTo>
                      <a:pt x="204" y="1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4" name="Freeform 12"/>
              <p:cNvSpPr>
                <a:spLocks/>
              </p:cNvSpPr>
              <p:nvPr/>
            </p:nvSpPr>
            <p:spPr bwMode="auto">
              <a:xfrm>
                <a:off x="4772025" y="3244850"/>
                <a:ext cx="474662" cy="161925"/>
              </a:xfrm>
              <a:custGeom>
                <a:avLst/>
                <a:gdLst>
                  <a:gd name="T0" fmla="*/ 149 w 299"/>
                  <a:gd name="T1" fmla="*/ 102 h 102"/>
                  <a:gd name="T2" fmla="*/ 299 w 299"/>
                  <a:gd name="T3" fmla="*/ 24 h 102"/>
                  <a:gd name="T4" fmla="*/ 285 w 299"/>
                  <a:gd name="T5" fmla="*/ 0 h 102"/>
                  <a:gd name="T6" fmla="*/ 152 w 299"/>
                  <a:gd name="T7" fmla="*/ 71 h 102"/>
                  <a:gd name="T8" fmla="*/ 12 w 299"/>
                  <a:gd name="T9" fmla="*/ 3 h 102"/>
                  <a:gd name="T10" fmla="*/ 0 w 299"/>
                  <a:gd name="T11" fmla="*/ 26 h 102"/>
                  <a:gd name="T12" fmla="*/ 147 w 299"/>
                  <a:gd name="T13" fmla="*/ 97 h 102"/>
                  <a:gd name="T14" fmla="*/ 149 w 299"/>
                  <a:gd name="T15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9" h="102">
                    <a:moveTo>
                      <a:pt x="149" y="102"/>
                    </a:moveTo>
                    <a:lnTo>
                      <a:pt x="299" y="24"/>
                    </a:lnTo>
                    <a:lnTo>
                      <a:pt x="285" y="0"/>
                    </a:lnTo>
                    <a:lnTo>
                      <a:pt x="152" y="71"/>
                    </a:lnTo>
                    <a:lnTo>
                      <a:pt x="12" y="3"/>
                    </a:lnTo>
                    <a:lnTo>
                      <a:pt x="0" y="26"/>
                    </a:lnTo>
                    <a:lnTo>
                      <a:pt x="147" y="97"/>
                    </a:lnTo>
                    <a:lnTo>
                      <a:pt x="149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117" name="Group 116"/>
          <p:cNvGrpSpPr/>
          <p:nvPr/>
        </p:nvGrpSpPr>
        <p:grpSpPr>
          <a:xfrm>
            <a:off x="5183433" y="8316571"/>
            <a:ext cx="3464783" cy="3246641"/>
            <a:chOff x="2055907" y="4177632"/>
            <a:chExt cx="1732843" cy="1732844"/>
          </a:xfrm>
        </p:grpSpPr>
        <p:sp>
          <p:nvSpPr>
            <p:cNvPr id="118" name="Freeform 1"/>
            <p:cNvSpPr>
              <a:spLocks noChangeArrowheads="1"/>
            </p:cNvSpPr>
            <p:nvPr/>
          </p:nvSpPr>
          <p:spPr bwMode="auto">
            <a:xfrm>
              <a:off x="2055907" y="4177632"/>
              <a:ext cx="1732843" cy="1732844"/>
            </a:xfrm>
            <a:custGeom>
              <a:avLst/>
              <a:gdLst>
                <a:gd name="T0" fmla="*/ 4511 w 4512"/>
                <a:gd name="T1" fmla="*/ 0 h 4510"/>
                <a:gd name="T2" fmla="*/ 4511 w 4512"/>
                <a:gd name="T3" fmla="*/ 0 h 4510"/>
                <a:gd name="T4" fmla="*/ 4021 w 4512"/>
                <a:gd name="T5" fmla="*/ 0 h 4510"/>
                <a:gd name="T6" fmla="*/ 4021 w 4512"/>
                <a:gd name="T7" fmla="*/ 0 h 4510"/>
                <a:gd name="T8" fmla="*/ 851 w 4512"/>
                <a:gd name="T9" fmla="*/ 0 h 4510"/>
                <a:gd name="T10" fmla="*/ 799 w 4512"/>
                <a:gd name="T11" fmla="*/ 0 h 4510"/>
                <a:gd name="T12" fmla="*/ 774 w 4512"/>
                <a:gd name="T13" fmla="*/ 0 h 4510"/>
                <a:gd name="T14" fmla="*/ 774 w 4512"/>
                <a:gd name="T15" fmla="*/ 0 h 4510"/>
                <a:gd name="T16" fmla="*/ 0 w 4512"/>
                <a:gd name="T17" fmla="*/ 747 h 4510"/>
                <a:gd name="T18" fmla="*/ 0 w 4512"/>
                <a:gd name="T19" fmla="*/ 747 h 4510"/>
                <a:gd name="T20" fmla="*/ 0 w 4512"/>
                <a:gd name="T21" fmla="*/ 4509 h 4510"/>
                <a:gd name="T22" fmla="*/ 490 w 4512"/>
                <a:gd name="T23" fmla="*/ 4509 h 4510"/>
                <a:gd name="T24" fmla="*/ 490 w 4512"/>
                <a:gd name="T25" fmla="*/ 4509 h 4510"/>
                <a:gd name="T26" fmla="*/ 3660 w 4512"/>
                <a:gd name="T27" fmla="*/ 4509 h 4510"/>
                <a:gd name="T28" fmla="*/ 3738 w 4512"/>
                <a:gd name="T29" fmla="*/ 4509 h 4510"/>
                <a:gd name="T30" fmla="*/ 3789 w 4512"/>
                <a:gd name="T31" fmla="*/ 4509 h 4510"/>
                <a:gd name="T32" fmla="*/ 3789 w 4512"/>
                <a:gd name="T33" fmla="*/ 4509 h 4510"/>
                <a:gd name="T34" fmla="*/ 4511 w 4512"/>
                <a:gd name="T35" fmla="*/ 3788 h 4510"/>
                <a:gd name="T36" fmla="*/ 4511 w 4512"/>
                <a:gd name="T37" fmla="*/ 3788 h 4510"/>
                <a:gd name="T38" fmla="*/ 4511 w 4512"/>
                <a:gd name="T39" fmla="*/ 0 h 4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12" h="4510">
                  <a:moveTo>
                    <a:pt x="4511" y="0"/>
                  </a:moveTo>
                  <a:lnTo>
                    <a:pt x="4511" y="0"/>
                  </a:lnTo>
                  <a:cubicBezTo>
                    <a:pt x="4021" y="0"/>
                    <a:pt x="4021" y="0"/>
                    <a:pt x="4021" y="0"/>
                  </a:cubicBezTo>
                  <a:lnTo>
                    <a:pt x="4021" y="0"/>
                  </a:lnTo>
                  <a:cubicBezTo>
                    <a:pt x="851" y="0"/>
                    <a:pt x="851" y="0"/>
                    <a:pt x="851" y="0"/>
                  </a:cubicBezTo>
                  <a:cubicBezTo>
                    <a:pt x="825" y="0"/>
                    <a:pt x="825" y="0"/>
                    <a:pt x="799" y="0"/>
                  </a:cubicBezTo>
                  <a:cubicBezTo>
                    <a:pt x="774" y="0"/>
                    <a:pt x="774" y="0"/>
                    <a:pt x="774" y="0"/>
                  </a:cubicBezTo>
                  <a:lnTo>
                    <a:pt x="774" y="0"/>
                  </a:lnTo>
                  <a:cubicBezTo>
                    <a:pt x="361" y="26"/>
                    <a:pt x="52" y="361"/>
                    <a:pt x="0" y="747"/>
                  </a:cubicBezTo>
                  <a:lnTo>
                    <a:pt x="0" y="747"/>
                  </a:lnTo>
                  <a:cubicBezTo>
                    <a:pt x="0" y="4509"/>
                    <a:pt x="0" y="4509"/>
                    <a:pt x="0" y="4509"/>
                  </a:cubicBezTo>
                  <a:cubicBezTo>
                    <a:pt x="490" y="4509"/>
                    <a:pt x="490" y="4509"/>
                    <a:pt x="490" y="4509"/>
                  </a:cubicBezTo>
                  <a:lnTo>
                    <a:pt x="490" y="4509"/>
                  </a:lnTo>
                  <a:cubicBezTo>
                    <a:pt x="3660" y="4509"/>
                    <a:pt x="3660" y="4509"/>
                    <a:pt x="3660" y="4509"/>
                  </a:cubicBezTo>
                  <a:cubicBezTo>
                    <a:pt x="3686" y="4509"/>
                    <a:pt x="3712" y="4509"/>
                    <a:pt x="3738" y="4509"/>
                  </a:cubicBezTo>
                  <a:cubicBezTo>
                    <a:pt x="3789" y="4509"/>
                    <a:pt x="3789" y="4509"/>
                    <a:pt x="3789" y="4509"/>
                  </a:cubicBezTo>
                  <a:lnTo>
                    <a:pt x="3789" y="4509"/>
                  </a:lnTo>
                  <a:cubicBezTo>
                    <a:pt x="4150" y="4457"/>
                    <a:pt x="4460" y="4174"/>
                    <a:pt x="4511" y="3788"/>
                  </a:cubicBezTo>
                  <a:lnTo>
                    <a:pt x="4511" y="3788"/>
                  </a:lnTo>
                  <a:lnTo>
                    <a:pt x="451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121917" tIns="60958" rIns="121917" bIns="60958" anchor="ctr"/>
            <a:lstStyle/>
            <a:p>
              <a:endParaRPr lang="en-US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310727" y="4216011"/>
              <a:ext cx="1203712" cy="525666"/>
            </a:xfrm>
            <a:prstGeom prst="rect">
              <a:avLst/>
            </a:prstGeom>
            <a:noFill/>
          </p:spPr>
          <p:txBody>
            <a:bodyPr wrap="square" lIns="0" tIns="60958" rIns="0" bIns="0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chemeClr val="bg1"/>
                  </a:solidFill>
                  <a:latin typeface="Lato Black"/>
                  <a:cs typeface="Lato Black"/>
                </a:rPr>
                <a:t>FS</a:t>
              </a:r>
              <a:r>
                <a:rPr lang="zh-CN" altLang="en-US" sz="6000" b="1" dirty="0" smtClean="0">
                  <a:solidFill>
                    <a:schemeClr val="bg1"/>
                  </a:solidFill>
                  <a:latin typeface="Lato Black"/>
                  <a:cs typeface="Lato Black"/>
                </a:rPr>
                <a:t>系列</a:t>
              </a:r>
              <a:endParaRPr lang="en-US" sz="6000" b="1" dirty="0">
                <a:solidFill>
                  <a:schemeClr val="bg1"/>
                </a:solidFill>
                <a:latin typeface="Lato Black"/>
                <a:cs typeface="Lato Black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206891" y="4741681"/>
              <a:ext cx="1508016" cy="229978"/>
            </a:xfrm>
            <a:prstGeom prst="rect">
              <a:avLst/>
            </a:prstGeom>
            <a:noFill/>
          </p:spPr>
          <p:txBody>
            <a:bodyPr wrap="square" lIns="0" tIns="60958" rIns="0" bIns="0" rtlCol="0">
              <a:spAutoFit/>
            </a:bodyPr>
            <a:lstStyle/>
            <a:p>
              <a:endParaRPr lang="en-US" sz="2400" b="1" dirty="0">
                <a:solidFill>
                  <a:schemeClr val="bg1"/>
                </a:solidFill>
                <a:cs typeface="Lato Light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9573845" y="8313021"/>
            <a:ext cx="3464783" cy="3250194"/>
            <a:chOff x="2055907" y="4177632"/>
            <a:chExt cx="1732843" cy="1732844"/>
          </a:xfrm>
          <a:solidFill>
            <a:schemeClr val="accent2"/>
          </a:solidFill>
        </p:grpSpPr>
        <p:sp>
          <p:nvSpPr>
            <p:cNvPr id="123" name="Freeform 1"/>
            <p:cNvSpPr>
              <a:spLocks noChangeArrowheads="1"/>
            </p:cNvSpPr>
            <p:nvPr/>
          </p:nvSpPr>
          <p:spPr bwMode="auto">
            <a:xfrm>
              <a:off x="2055907" y="4177632"/>
              <a:ext cx="1732843" cy="1732844"/>
            </a:xfrm>
            <a:custGeom>
              <a:avLst/>
              <a:gdLst>
                <a:gd name="T0" fmla="*/ 4511 w 4512"/>
                <a:gd name="T1" fmla="*/ 0 h 4510"/>
                <a:gd name="T2" fmla="*/ 4511 w 4512"/>
                <a:gd name="T3" fmla="*/ 0 h 4510"/>
                <a:gd name="T4" fmla="*/ 4021 w 4512"/>
                <a:gd name="T5" fmla="*/ 0 h 4510"/>
                <a:gd name="T6" fmla="*/ 4021 w 4512"/>
                <a:gd name="T7" fmla="*/ 0 h 4510"/>
                <a:gd name="T8" fmla="*/ 851 w 4512"/>
                <a:gd name="T9" fmla="*/ 0 h 4510"/>
                <a:gd name="T10" fmla="*/ 799 w 4512"/>
                <a:gd name="T11" fmla="*/ 0 h 4510"/>
                <a:gd name="T12" fmla="*/ 774 w 4512"/>
                <a:gd name="T13" fmla="*/ 0 h 4510"/>
                <a:gd name="T14" fmla="*/ 774 w 4512"/>
                <a:gd name="T15" fmla="*/ 0 h 4510"/>
                <a:gd name="T16" fmla="*/ 0 w 4512"/>
                <a:gd name="T17" fmla="*/ 747 h 4510"/>
                <a:gd name="T18" fmla="*/ 0 w 4512"/>
                <a:gd name="T19" fmla="*/ 747 h 4510"/>
                <a:gd name="T20" fmla="*/ 0 w 4512"/>
                <a:gd name="T21" fmla="*/ 4509 h 4510"/>
                <a:gd name="T22" fmla="*/ 490 w 4512"/>
                <a:gd name="T23" fmla="*/ 4509 h 4510"/>
                <a:gd name="T24" fmla="*/ 490 w 4512"/>
                <a:gd name="T25" fmla="*/ 4509 h 4510"/>
                <a:gd name="T26" fmla="*/ 3660 w 4512"/>
                <a:gd name="T27" fmla="*/ 4509 h 4510"/>
                <a:gd name="T28" fmla="*/ 3738 w 4512"/>
                <a:gd name="T29" fmla="*/ 4509 h 4510"/>
                <a:gd name="T30" fmla="*/ 3789 w 4512"/>
                <a:gd name="T31" fmla="*/ 4509 h 4510"/>
                <a:gd name="T32" fmla="*/ 3789 w 4512"/>
                <a:gd name="T33" fmla="*/ 4509 h 4510"/>
                <a:gd name="T34" fmla="*/ 4511 w 4512"/>
                <a:gd name="T35" fmla="*/ 3788 h 4510"/>
                <a:gd name="T36" fmla="*/ 4511 w 4512"/>
                <a:gd name="T37" fmla="*/ 3788 h 4510"/>
                <a:gd name="T38" fmla="*/ 4511 w 4512"/>
                <a:gd name="T39" fmla="*/ 0 h 4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12" h="4510">
                  <a:moveTo>
                    <a:pt x="4511" y="0"/>
                  </a:moveTo>
                  <a:lnTo>
                    <a:pt x="4511" y="0"/>
                  </a:lnTo>
                  <a:cubicBezTo>
                    <a:pt x="4021" y="0"/>
                    <a:pt x="4021" y="0"/>
                    <a:pt x="4021" y="0"/>
                  </a:cubicBezTo>
                  <a:lnTo>
                    <a:pt x="4021" y="0"/>
                  </a:lnTo>
                  <a:cubicBezTo>
                    <a:pt x="851" y="0"/>
                    <a:pt x="851" y="0"/>
                    <a:pt x="851" y="0"/>
                  </a:cubicBezTo>
                  <a:cubicBezTo>
                    <a:pt x="825" y="0"/>
                    <a:pt x="825" y="0"/>
                    <a:pt x="799" y="0"/>
                  </a:cubicBezTo>
                  <a:cubicBezTo>
                    <a:pt x="774" y="0"/>
                    <a:pt x="774" y="0"/>
                    <a:pt x="774" y="0"/>
                  </a:cubicBezTo>
                  <a:lnTo>
                    <a:pt x="774" y="0"/>
                  </a:lnTo>
                  <a:cubicBezTo>
                    <a:pt x="361" y="26"/>
                    <a:pt x="52" y="361"/>
                    <a:pt x="0" y="747"/>
                  </a:cubicBezTo>
                  <a:lnTo>
                    <a:pt x="0" y="747"/>
                  </a:lnTo>
                  <a:cubicBezTo>
                    <a:pt x="0" y="4509"/>
                    <a:pt x="0" y="4509"/>
                    <a:pt x="0" y="4509"/>
                  </a:cubicBezTo>
                  <a:cubicBezTo>
                    <a:pt x="490" y="4509"/>
                    <a:pt x="490" y="4509"/>
                    <a:pt x="490" y="4509"/>
                  </a:cubicBezTo>
                  <a:lnTo>
                    <a:pt x="490" y="4509"/>
                  </a:lnTo>
                  <a:cubicBezTo>
                    <a:pt x="3660" y="4509"/>
                    <a:pt x="3660" y="4509"/>
                    <a:pt x="3660" y="4509"/>
                  </a:cubicBezTo>
                  <a:cubicBezTo>
                    <a:pt x="3686" y="4509"/>
                    <a:pt x="3712" y="4509"/>
                    <a:pt x="3738" y="4509"/>
                  </a:cubicBezTo>
                  <a:cubicBezTo>
                    <a:pt x="3789" y="4509"/>
                    <a:pt x="3789" y="4509"/>
                    <a:pt x="3789" y="4509"/>
                  </a:cubicBezTo>
                  <a:lnTo>
                    <a:pt x="3789" y="4509"/>
                  </a:lnTo>
                  <a:cubicBezTo>
                    <a:pt x="4150" y="4457"/>
                    <a:pt x="4460" y="4174"/>
                    <a:pt x="4511" y="3788"/>
                  </a:cubicBezTo>
                  <a:lnTo>
                    <a:pt x="4511" y="3788"/>
                  </a:lnTo>
                  <a:lnTo>
                    <a:pt x="4511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21917" tIns="60958" rIns="121917" bIns="60958" anchor="ctr"/>
            <a:lstStyle/>
            <a:p>
              <a:endParaRPr lang="en-US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310727" y="4216011"/>
              <a:ext cx="1203712" cy="525091"/>
            </a:xfrm>
            <a:prstGeom prst="rect">
              <a:avLst/>
            </a:prstGeom>
            <a:grpFill/>
          </p:spPr>
          <p:txBody>
            <a:bodyPr wrap="square" lIns="0" tIns="60958" rIns="0" bIns="0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chemeClr val="bg1"/>
                  </a:solidFill>
                  <a:latin typeface="Lato Black"/>
                  <a:cs typeface="Lato Black"/>
                </a:rPr>
                <a:t>FL</a:t>
              </a:r>
              <a:r>
                <a:rPr lang="zh-CN" altLang="en-US" sz="6000" b="1" dirty="0" smtClean="0">
                  <a:solidFill>
                    <a:schemeClr val="bg1"/>
                  </a:solidFill>
                  <a:latin typeface="Lato Black"/>
                  <a:cs typeface="Lato Black"/>
                </a:rPr>
                <a:t>系列</a:t>
              </a:r>
              <a:endParaRPr lang="en-US" sz="2000" b="1" dirty="0">
                <a:solidFill>
                  <a:schemeClr val="bg1"/>
                </a:solidFill>
                <a:latin typeface="Lato Black"/>
                <a:cs typeface="Lato Black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2206891" y="4741102"/>
              <a:ext cx="1458532" cy="820456"/>
            </a:xfrm>
            <a:prstGeom prst="rect">
              <a:avLst/>
            </a:prstGeom>
            <a:noFill/>
          </p:spPr>
          <p:txBody>
            <a:bodyPr wrap="square" lIns="0" tIns="60958" rIns="0" bIns="0" rtlCol="0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bg1"/>
                  </a:solidFill>
                  <a:cs typeface="Lato Light"/>
                </a:rPr>
                <a:t>冷凝式燃气商用热水炉</a:t>
              </a:r>
              <a:r>
                <a:rPr lang="en-US" altLang="zh-CN" sz="3200" b="1" dirty="0" smtClean="0">
                  <a:solidFill>
                    <a:schemeClr val="bg1"/>
                  </a:solidFill>
                  <a:cs typeface="Lato Light"/>
                </a:rPr>
                <a:t>168-300KW</a:t>
              </a:r>
              <a:endParaRPr lang="en-US" sz="3200" b="1" dirty="0">
                <a:solidFill>
                  <a:schemeClr val="bg1"/>
                </a:solidFill>
                <a:cs typeface="Lato Light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13885982" y="8316710"/>
            <a:ext cx="3464783" cy="3246640"/>
            <a:chOff x="2055907" y="4177704"/>
            <a:chExt cx="1732843" cy="1732844"/>
          </a:xfrm>
          <a:solidFill>
            <a:schemeClr val="accent3"/>
          </a:solidFill>
        </p:grpSpPr>
        <p:sp>
          <p:nvSpPr>
            <p:cNvPr id="127" name="Freeform 1"/>
            <p:cNvSpPr>
              <a:spLocks noChangeArrowheads="1"/>
            </p:cNvSpPr>
            <p:nvPr/>
          </p:nvSpPr>
          <p:spPr bwMode="auto">
            <a:xfrm>
              <a:off x="2055907" y="4177704"/>
              <a:ext cx="1732843" cy="1732844"/>
            </a:xfrm>
            <a:custGeom>
              <a:avLst/>
              <a:gdLst>
                <a:gd name="T0" fmla="*/ 4511 w 4512"/>
                <a:gd name="T1" fmla="*/ 0 h 4510"/>
                <a:gd name="T2" fmla="*/ 4511 w 4512"/>
                <a:gd name="T3" fmla="*/ 0 h 4510"/>
                <a:gd name="T4" fmla="*/ 4021 w 4512"/>
                <a:gd name="T5" fmla="*/ 0 h 4510"/>
                <a:gd name="T6" fmla="*/ 4021 w 4512"/>
                <a:gd name="T7" fmla="*/ 0 h 4510"/>
                <a:gd name="T8" fmla="*/ 851 w 4512"/>
                <a:gd name="T9" fmla="*/ 0 h 4510"/>
                <a:gd name="T10" fmla="*/ 799 w 4512"/>
                <a:gd name="T11" fmla="*/ 0 h 4510"/>
                <a:gd name="T12" fmla="*/ 774 w 4512"/>
                <a:gd name="T13" fmla="*/ 0 h 4510"/>
                <a:gd name="T14" fmla="*/ 774 w 4512"/>
                <a:gd name="T15" fmla="*/ 0 h 4510"/>
                <a:gd name="T16" fmla="*/ 0 w 4512"/>
                <a:gd name="T17" fmla="*/ 747 h 4510"/>
                <a:gd name="T18" fmla="*/ 0 w 4512"/>
                <a:gd name="T19" fmla="*/ 747 h 4510"/>
                <a:gd name="T20" fmla="*/ 0 w 4512"/>
                <a:gd name="T21" fmla="*/ 4509 h 4510"/>
                <a:gd name="T22" fmla="*/ 490 w 4512"/>
                <a:gd name="T23" fmla="*/ 4509 h 4510"/>
                <a:gd name="T24" fmla="*/ 490 w 4512"/>
                <a:gd name="T25" fmla="*/ 4509 h 4510"/>
                <a:gd name="T26" fmla="*/ 3660 w 4512"/>
                <a:gd name="T27" fmla="*/ 4509 h 4510"/>
                <a:gd name="T28" fmla="*/ 3738 w 4512"/>
                <a:gd name="T29" fmla="*/ 4509 h 4510"/>
                <a:gd name="T30" fmla="*/ 3789 w 4512"/>
                <a:gd name="T31" fmla="*/ 4509 h 4510"/>
                <a:gd name="T32" fmla="*/ 3789 w 4512"/>
                <a:gd name="T33" fmla="*/ 4509 h 4510"/>
                <a:gd name="T34" fmla="*/ 4511 w 4512"/>
                <a:gd name="T35" fmla="*/ 3788 h 4510"/>
                <a:gd name="T36" fmla="*/ 4511 w 4512"/>
                <a:gd name="T37" fmla="*/ 3788 h 4510"/>
                <a:gd name="T38" fmla="*/ 4511 w 4512"/>
                <a:gd name="T39" fmla="*/ 0 h 4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12" h="4510">
                  <a:moveTo>
                    <a:pt x="4511" y="0"/>
                  </a:moveTo>
                  <a:lnTo>
                    <a:pt x="4511" y="0"/>
                  </a:lnTo>
                  <a:cubicBezTo>
                    <a:pt x="4021" y="0"/>
                    <a:pt x="4021" y="0"/>
                    <a:pt x="4021" y="0"/>
                  </a:cubicBezTo>
                  <a:lnTo>
                    <a:pt x="4021" y="0"/>
                  </a:lnTo>
                  <a:cubicBezTo>
                    <a:pt x="851" y="0"/>
                    <a:pt x="851" y="0"/>
                    <a:pt x="851" y="0"/>
                  </a:cubicBezTo>
                  <a:cubicBezTo>
                    <a:pt x="825" y="0"/>
                    <a:pt x="825" y="0"/>
                    <a:pt x="799" y="0"/>
                  </a:cubicBezTo>
                  <a:cubicBezTo>
                    <a:pt x="774" y="0"/>
                    <a:pt x="774" y="0"/>
                    <a:pt x="774" y="0"/>
                  </a:cubicBezTo>
                  <a:lnTo>
                    <a:pt x="774" y="0"/>
                  </a:lnTo>
                  <a:cubicBezTo>
                    <a:pt x="361" y="26"/>
                    <a:pt x="52" y="361"/>
                    <a:pt x="0" y="747"/>
                  </a:cubicBezTo>
                  <a:lnTo>
                    <a:pt x="0" y="747"/>
                  </a:lnTo>
                  <a:cubicBezTo>
                    <a:pt x="0" y="4509"/>
                    <a:pt x="0" y="4509"/>
                    <a:pt x="0" y="4509"/>
                  </a:cubicBezTo>
                  <a:cubicBezTo>
                    <a:pt x="490" y="4509"/>
                    <a:pt x="490" y="4509"/>
                    <a:pt x="490" y="4509"/>
                  </a:cubicBezTo>
                  <a:lnTo>
                    <a:pt x="490" y="4509"/>
                  </a:lnTo>
                  <a:cubicBezTo>
                    <a:pt x="3660" y="4509"/>
                    <a:pt x="3660" y="4509"/>
                    <a:pt x="3660" y="4509"/>
                  </a:cubicBezTo>
                  <a:cubicBezTo>
                    <a:pt x="3686" y="4509"/>
                    <a:pt x="3712" y="4509"/>
                    <a:pt x="3738" y="4509"/>
                  </a:cubicBezTo>
                  <a:cubicBezTo>
                    <a:pt x="3789" y="4509"/>
                    <a:pt x="3789" y="4509"/>
                    <a:pt x="3789" y="4509"/>
                  </a:cubicBezTo>
                  <a:lnTo>
                    <a:pt x="3789" y="4509"/>
                  </a:lnTo>
                  <a:cubicBezTo>
                    <a:pt x="4150" y="4457"/>
                    <a:pt x="4460" y="4174"/>
                    <a:pt x="4511" y="3788"/>
                  </a:cubicBezTo>
                  <a:lnTo>
                    <a:pt x="4511" y="3788"/>
                  </a:lnTo>
                  <a:lnTo>
                    <a:pt x="4511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21917" tIns="60958" rIns="121917" bIns="60958" anchor="ctr"/>
            <a:lstStyle/>
            <a:p>
              <a:endParaRPr lang="en-US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310727" y="4216011"/>
              <a:ext cx="1354696" cy="525666"/>
            </a:xfrm>
            <a:prstGeom prst="rect">
              <a:avLst/>
            </a:prstGeom>
            <a:grpFill/>
          </p:spPr>
          <p:txBody>
            <a:bodyPr wrap="square" lIns="0" tIns="60958" rIns="0" bIns="0" rtlCol="0">
              <a:spAutoFit/>
            </a:bodyPr>
            <a:lstStyle/>
            <a:p>
              <a:pPr algn="ctr"/>
              <a:r>
                <a:rPr lang="en-US" altLang="zh-CN" sz="6000" b="1" dirty="0" smtClean="0">
                  <a:solidFill>
                    <a:schemeClr val="bg1"/>
                  </a:solidFill>
                  <a:latin typeface="Lato Black"/>
                  <a:cs typeface="Lato Black"/>
                </a:rPr>
                <a:t>IM</a:t>
              </a:r>
              <a:r>
                <a:rPr lang="zh-CN" altLang="en-US" sz="6000" b="1" dirty="0" smtClean="0">
                  <a:solidFill>
                    <a:schemeClr val="bg1"/>
                  </a:solidFill>
                  <a:latin typeface="Lato Black"/>
                  <a:cs typeface="Lato Black"/>
                </a:rPr>
                <a:t>系列</a:t>
              </a:r>
              <a:endParaRPr lang="en-US" sz="6000" b="1" dirty="0">
                <a:solidFill>
                  <a:schemeClr val="bg1"/>
                </a:solidFill>
                <a:latin typeface="Lato Black"/>
                <a:cs typeface="Lato Black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2177322" y="4744693"/>
              <a:ext cx="1458532" cy="821354"/>
            </a:xfrm>
            <a:prstGeom prst="rect">
              <a:avLst/>
            </a:prstGeom>
            <a:grpFill/>
          </p:spPr>
          <p:txBody>
            <a:bodyPr wrap="square" lIns="0" tIns="60958" rIns="0" bIns="0" rtlCol="0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bg1"/>
                  </a:solidFill>
                  <a:cs typeface="Lato Light"/>
                </a:rPr>
                <a:t>冷凝式燃气商用热水炉</a:t>
              </a:r>
              <a:r>
                <a:rPr lang="en-US" altLang="zh-CN" sz="3200" b="1" dirty="0" smtClean="0">
                  <a:solidFill>
                    <a:schemeClr val="bg1"/>
                  </a:solidFill>
                  <a:cs typeface="Lato Light"/>
                </a:rPr>
                <a:t>335-600KW</a:t>
              </a:r>
              <a:endParaRPr lang="en-US" altLang="zh-CN" sz="3200" b="1" dirty="0">
                <a:solidFill>
                  <a:schemeClr val="bg1"/>
                </a:solidFill>
                <a:cs typeface="Lato Light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18120953" y="8316575"/>
            <a:ext cx="3464783" cy="3246775"/>
            <a:chOff x="2055907" y="4177632"/>
            <a:chExt cx="1732843" cy="1732844"/>
          </a:xfrm>
          <a:solidFill>
            <a:schemeClr val="accent4"/>
          </a:solidFill>
        </p:grpSpPr>
        <p:sp>
          <p:nvSpPr>
            <p:cNvPr id="131" name="Freeform 1"/>
            <p:cNvSpPr>
              <a:spLocks noChangeArrowheads="1"/>
            </p:cNvSpPr>
            <p:nvPr/>
          </p:nvSpPr>
          <p:spPr bwMode="auto">
            <a:xfrm>
              <a:off x="2055907" y="4177632"/>
              <a:ext cx="1732843" cy="1732844"/>
            </a:xfrm>
            <a:custGeom>
              <a:avLst/>
              <a:gdLst>
                <a:gd name="T0" fmla="*/ 4511 w 4512"/>
                <a:gd name="T1" fmla="*/ 0 h 4510"/>
                <a:gd name="T2" fmla="*/ 4511 w 4512"/>
                <a:gd name="T3" fmla="*/ 0 h 4510"/>
                <a:gd name="T4" fmla="*/ 4021 w 4512"/>
                <a:gd name="T5" fmla="*/ 0 h 4510"/>
                <a:gd name="T6" fmla="*/ 4021 w 4512"/>
                <a:gd name="T7" fmla="*/ 0 h 4510"/>
                <a:gd name="T8" fmla="*/ 851 w 4512"/>
                <a:gd name="T9" fmla="*/ 0 h 4510"/>
                <a:gd name="T10" fmla="*/ 799 w 4512"/>
                <a:gd name="T11" fmla="*/ 0 h 4510"/>
                <a:gd name="T12" fmla="*/ 774 w 4512"/>
                <a:gd name="T13" fmla="*/ 0 h 4510"/>
                <a:gd name="T14" fmla="*/ 774 w 4512"/>
                <a:gd name="T15" fmla="*/ 0 h 4510"/>
                <a:gd name="T16" fmla="*/ 0 w 4512"/>
                <a:gd name="T17" fmla="*/ 747 h 4510"/>
                <a:gd name="T18" fmla="*/ 0 w 4512"/>
                <a:gd name="T19" fmla="*/ 747 h 4510"/>
                <a:gd name="T20" fmla="*/ 0 w 4512"/>
                <a:gd name="T21" fmla="*/ 4509 h 4510"/>
                <a:gd name="T22" fmla="*/ 490 w 4512"/>
                <a:gd name="T23" fmla="*/ 4509 h 4510"/>
                <a:gd name="T24" fmla="*/ 490 w 4512"/>
                <a:gd name="T25" fmla="*/ 4509 h 4510"/>
                <a:gd name="T26" fmla="*/ 3660 w 4512"/>
                <a:gd name="T27" fmla="*/ 4509 h 4510"/>
                <a:gd name="T28" fmla="*/ 3738 w 4512"/>
                <a:gd name="T29" fmla="*/ 4509 h 4510"/>
                <a:gd name="T30" fmla="*/ 3789 w 4512"/>
                <a:gd name="T31" fmla="*/ 4509 h 4510"/>
                <a:gd name="T32" fmla="*/ 3789 w 4512"/>
                <a:gd name="T33" fmla="*/ 4509 h 4510"/>
                <a:gd name="T34" fmla="*/ 4511 w 4512"/>
                <a:gd name="T35" fmla="*/ 3788 h 4510"/>
                <a:gd name="T36" fmla="*/ 4511 w 4512"/>
                <a:gd name="T37" fmla="*/ 3788 h 4510"/>
                <a:gd name="T38" fmla="*/ 4511 w 4512"/>
                <a:gd name="T39" fmla="*/ 0 h 4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12" h="4510">
                  <a:moveTo>
                    <a:pt x="4511" y="0"/>
                  </a:moveTo>
                  <a:lnTo>
                    <a:pt x="4511" y="0"/>
                  </a:lnTo>
                  <a:cubicBezTo>
                    <a:pt x="4021" y="0"/>
                    <a:pt x="4021" y="0"/>
                    <a:pt x="4021" y="0"/>
                  </a:cubicBezTo>
                  <a:lnTo>
                    <a:pt x="4021" y="0"/>
                  </a:lnTo>
                  <a:cubicBezTo>
                    <a:pt x="851" y="0"/>
                    <a:pt x="851" y="0"/>
                    <a:pt x="851" y="0"/>
                  </a:cubicBezTo>
                  <a:cubicBezTo>
                    <a:pt x="825" y="0"/>
                    <a:pt x="825" y="0"/>
                    <a:pt x="799" y="0"/>
                  </a:cubicBezTo>
                  <a:cubicBezTo>
                    <a:pt x="774" y="0"/>
                    <a:pt x="774" y="0"/>
                    <a:pt x="774" y="0"/>
                  </a:cubicBezTo>
                  <a:lnTo>
                    <a:pt x="774" y="0"/>
                  </a:lnTo>
                  <a:cubicBezTo>
                    <a:pt x="361" y="26"/>
                    <a:pt x="52" y="361"/>
                    <a:pt x="0" y="747"/>
                  </a:cubicBezTo>
                  <a:lnTo>
                    <a:pt x="0" y="747"/>
                  </a:lnTo>
                  <a:cubicBezTo>
                    <a:pt x="0" y="4509"/>
                    <a:pt x="0" y="4509"/>
                    <a:pt x="0" y="4509"/>
                  </a:cubicBezTo>
                  <a:cubicBezTo>
                    <a:pt x="490" y="4509"/>
                    <a:pt x="490" y="4509"/>
                    <a:pt x="490" y="4509"/>
                  </a:cubicBezTo>
                  <a:lnTo>
                    <a:pt x="490" y="4509"/>
                  </a:lnTo>
                  <a:cubicBezTo>
                    <a:pt x="3660" y="4509"/>
                    <a:pt x="3660" y="4509"/>
                    <a:pt x="3660" y="4509"/>
                  </a:cubicBezTo>
                  <a:cubicBezTo>
                    <a:pt x="3686" y="4509"/>
                    <a:pt x="3712" y="4509"/>
                    <a:pt x="3738" y="4509"/>
                  </a:cubicBezTo>
                  <a:cubicBezTo>
                    <a:pt x="3789" y="4509"/>
                    <a:pt x="3789" y="4509"/>
                    <a:pt x="3789" y="4509"/>
                  </a:cubicBezTo>
                  <a:lnTo>
                    <a:pt x="3789" y="4509"/>
                  </a:lnTo>
                  <a:cubicBezTo>
                    <a:pt x="4150" y="4457"/>
                    <a:pt x="4460" y="4174"/>
                    <a:pt x="4511" y="3788"/>
                  </a:cubicBezTo>
                  <a:lnTo>
                    <a:pt x="4511" y="3788"/>
                  </a:lnTo>
                  <a:lnTo>
                    <a:pt x="4511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21917" tIns="60958" rIns="121917" bIns="60958" anchor="ctr"/>
            <a:lstStyle/>
            <a:p>
              <a:endParaRPr lang="en-US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143903" y="4216011"/>
              <a:ext cx="1521519" cy="525644"/>
            </a:xfrm>
            <a:prstGeom prst="rect">
              <a:avLst/>
            </a:prstGeom>
            <a:grpFill/>
          </p:spPr>
          <p:txBody>
            <a:bodyPr wrap="square" lIns="0" tIns="60958" rIns="0" bIns="0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chemeClr val="bg1"/>
                  </a:solidFill>
                  <a:latin typeface="Lato Black"/>
                  <a:cs typeface="Lato Black"/>
                </a:rPr>
                <a:t>MX</a:t>
              </a:r>
              <a:r>
                <a:rPr lang="zh-CN" altLang="en-US" sz="6000" b="1" dirty="0" smtClean="0">
                  <a:solidFill>
                    <a:schemeClr val="bg1"/>
                  </a:solidFill>
                  <a:latin typeface="Lato Black"/>
                  <a:cs typeface="Lato Black"/>
                </a:rPr>
                <a:t>系列</a:t>
              </a:r>
              <a:endParaRPr lang="en-US" sz="2000" b="1" dirty="0">
                <a:solidFill>
                  <a:schemeClr val="bg1"/>
                </a:solidFill>
                <a:latin typeface="Lato Black"/>
                <a:cs typeface="Lato Black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179800" y="4744670"/>
              <a:ext cx="1458532" cy="821320"/>
            </a:xfrm>
            <a:prstGeom prst="rect">
              <a:avLst/>
            </a:prstGeom>
            <a:grpFill/>
          </p:spPr>
          <p:txBody>
            <a:bodyPr wrap="square" lIns="0" tIns="60958" rIns="0" bIns="0" rtlCol="0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bg1"/>
                  </a:solidFill>
                  <a:cs typeface="Lato Light"/>
                </a:rPr>
                <a:t>冷凝式燃气商用热水炉</a:t>
              </a:r>
              <a:r>
                <a:rPr lang="en-US" altLang="zh-CN" sz="3200" b="1" dirty="0" smtClean="0">
                  <a:solidFill>
                    <a:schemeClr val="bg1"/>
                  </a:solidFill>
                  <a:cs typeface="Lato Light"/>
                </a:rPr>
                <a:t>745-1000KW</a:t>
              </a:r>
              <a:endParaRPr lang="en-US" altLang="zh-CN" sz="3200" b="1" dirty="0">
                <a:solidFill>
                  <a:schemeClr val="bg1"/>
                </a:solidFill>
                <a:cs typeface="Lato Light"/>
              </a:endParaRPr>
            </a:p>
          </p:txBody>
        </p:sp>
      </p:grpSp>
      <p:sp>
        <p:nvSpPr>
          <p:cNvPr id="134" name="AutoShape 64"/>
          <p:cNvSpPr>
            <a:spLocks/>
          </p:cNvSpPr>
          <p:nvPr/>
        </p:nvSpPr>
        <p:spPr bwMode="auto">
          <a:xfrm>
            <a:off x="8615322" y="4988794"/>
            <a:ext cx="1207845" cy="118319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61"/>
                  <a:pt x="21208" y="481"/>
                </a:cubicBezTo>
                <a:cubicBezTo>
                  <a:pt x="21470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1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41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81"/>
                </a:cubicBezTo>
                <a:cubicBezTo>
                  <a:pt x="663" y="161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252"/>
                </a:moveTo>
                <a:lnTo>
                  <a:pt x="8590" y="2252"/>
                </a:lnTo>
                <a:lnTo>
                  <a:pt x="8426" y="3545"/>
                </a:lnTo>
                <a:lnTo>
                  <a:pt x="1804" y="3545"/>
                </a:lnTo>
                <a:lnTo>
                  <a:pt x="1804" y="5501"/>
                </a:lnTo>
                <a:lnTo>
                  <a:pt x="19805" y="5501"/>
                </a:lnTo>
                <a:lnTo>
                  <a:pt x="19805" y="2252"/>
                </a:lnTo>
                <a:close/>
                <a:moveTo>
                  <a:pt x="19805" y="17746"/>
                </a:moveTo>
                <a:lnTo>
                  <a:pt x="1804" y="17746"/>
                </a:lnTo>
                <a:lnTo>
                  <a:pt x="1804" y="19350"/>
                </a:lnTo>
                <a:lnTo>
                  <a:pt x="19805" y="19350"/>
                </a:lnTo>
                <a:lnTo>
                  <a:pt x="19805" y="17746"/>
                </a:lnTo>
                <a:close/>
                <a:moveTo>
                  <a:pt x="3116" y="2743"/>
                </a:moveTo>
                <a:lnTo>
                  <a:pt x="6820" y="2743"/>
                </a:lnTo>
                <a:lnTo>
                  <a:pt x="6820" y="1436"/>
                </a:lnTo>
                <a:lnTo>
                  <a:pt x="3116" y="1436"/>
                </a:lnTo>
                <a:lnTo>
                  <a:pt x="3116" y="2743"/>
                </a:lnTo>
                <a:close/>
                <a:moveTo>
                  <a:pt x="6529" y="11631"/>
                </a:moveTo>
                <a:cubicBezTo>
                  <a:pt x="6529" y="12342"/>
                  <a:pt x="6639" y="13011"/>
                  <a:pt x="6862" y="13634"/>
                </a:cubicBezTo>
                <a:cubicBezTo>
                  <a:pt x="7084" y="14257"/>
                  <a:pt x="7388" y="14800"/>
                  <a:pt x="7775" y="15264"/>
                </a:cubicBezTo>
                <a:cubicBezTo>
                  <a:pt x="8162" y="15731"/>
                  <a:pt x="8617" y="16095"/>
                  <a:pt x="9134" y="16359"/>
                </a:cubicBezTo>
                <a:cubicBezTo>
                  <a:pt x="9655" y="16630"/>
                  <a:pt x="10211" y="16762"/>
                  <a:pt x="10806" y="16762"/>
                </a:cubicBezTo>
                <a:cubicBezTo>
                  <a:pt x="11398" y="16762"/>
                  <a:pt x="11954" y="16630"/>
                  <a:pt x="12470" y="16359"/>
                </a:cubicBezTo>
                <a:cubicBezTo>
                  <a:pt x="12984" y="16095"/>
                  <a:pt x="13435" y="15731"/>
                  <a:pt x="13824" y="15264"/>
                </a:cubicBezTo>
                <a:cubicBezTo>
                  <a:pt x="14211" y="14800"/>
                  <a:pt x="14515" y="14257"/>
                  <a:pt x="14737" y="13634"/>
                </a:cubicBezTo>
                <a:cubicBezTo>
                  <a:pt x="14960" y="13011"/>
                  <a:pt x="15070" y="12342"/>
                  <a:pt x="15070" y="11631"/>
                </a:cubicBezTo>
                <a:cubicBezTo>
                  <a:pt x="15070" y="10917"/>
                  <a:pt x="14960" y="10250"/>
                  <a:pt x="14737" y="9625"/>
                </a:cubicBezTo>
                <a:cubicBezTo>
                  <a:pt x="14515" y="9002"/>
                  <a:pt x="14211" y="8461"/>
                  <a:pt x="13824" y="8003"/>
                </a:cubicBezTo>
                <a:cubicBezTo>
                  <a:pt x="13435" y="7542"/>
                  <a:pt x="12982" y="7178"/>
                  <a:pt x="12463" y="6914"/>
                </a:cubicBezTo>
                <a:cubicBezTo>
                  <a:pt x="11944" y="6646"/>
                  <a:pt x="11391" y="6511"/>
                  <a:pt x="10806" y="6511"/>
                </a:cubicBezTo>
                <a:cubicBezTo>
                  <a:pt x="10211" y="6511"/>
                  <a:pt x="9655" y="6646"/>
                  <a:pt x="9134" y="6914"/>
                </a:cubicBezTo>
                <a:cubicBezTo>
                  <a:pt x="8617" y="7178"/>
                  <a:pt x="8162" y="7542"/>
                  <a:pt x="7775" y="8003"/>
                </a:cubicBezTo>
                <a:cubicBezTo>
                  <a:pt x="7388" y="8461"/>
                  <a:pt x="7084" y="9002"/>
                  <a:pt x="6862" y="9625"/>
                </a:cubicBezTo>
                <a:cubicBezTo>
                  <a:pt x="6639" y="10250"/>
                  <a:pt x="6529" y="10917"/>
                  <a:pt x="6529" y="11631"/>
                </a:cubicBezTo>
                <a:moveTo>
                  <a:pt x="13724" y="11631"/>
                </a:moveTo>
                <a:cubicBezTo>
                  <a:pt x="13724" y="12109"/>
                  <a:pt x="13648" y="12565"/>
                  <a:pt x="13501" y="12999"/>
                </a:cubicBezTo>
                <a:cubicBezTo>
                  <a:pt x="13352" y="13434"/>
                  <a:pt x="13146" y="13813"/>
                  <a:pt x="12879" y="14127"/>
                </a:cubicBezTo>
                <a:cubicBezTo>
                  <a:pt x="12612" y="14439"/>
                  <a:pt x="12301" y="14688"/>
                  <a:pt x="11942" y="14870"/>
                </a:cubicBezTo>
                <a:cubicBezTo>
                  <a:pt x="11582" y="15052"/>
                  <a:pt x="11205" y="15144"/>
                  <a:pt x="10806" y="15144"/>
                </a:cubicBezTo>
                <a:cubicBezTo>
                  <a:pt x="10407" y="15144"/>
                  <a:pt x="10025" y="15052"/>
                  <a:pt x="9662" y="14870"/>
                </a:cubicBezTo>
                <a:cubicBezTo>
                  <a:pt x="9300" y="14688"/>
                  <a:pt x="8987" y="14439"/>
                  <a:pt x="8725" y="14127"/>
                </a:cubicBezTo>
                <a:cubicBezTo>
                  <a:pt x="8463" y="13813"/>
                  <a:pt x="8257" y="13440"/>
                  <a:pt x="8103" y="13008"/>
                </a:cubicBezTo>
                <a:cubicBezTo>
                  <a:pt x="7951" y="12579"/>
                  <a:pt x="7875" y="12118"/>
                  <a:pt x="7875" y="11631"/>
                </a:cubicBezTo>
                <a:cubicBezTo>
                  <a:pt x="7875" y="11152"/>
                  <a:pt x="7951" y="10700"/>
                  <a:pt x="8103" y="10265"/>
                </a:cubicBezTo>
                <a:cubicBezTo>
                  <a:pt x="8257" y="9836"/>
                  <a:pt x="8463" y="9460"/>
                  <a:pt x="8725" y="9140"/>
                </a:cubicBezTo>
                <a:cubicBezTo>
                  <a:pt x="8987" y="8823"/>
                  <a:pt x="9298" y="8576"/>
                  <a:pt x="9657" y="8394"/>
                </a:cubicBezTo>
                <a:cubicBezTo>
                  <a:pt x="10015" y="8218"/>
                  <a:pt x="10399" y="8130"/>
                  <a:pt x="10806" y="8130"/>
                </a:cubicBezTo>
                <a:cubicBezTo>
                  <a:pt x="11205" y="8130"/>
                  <a:pt x="11582" y="8218"/>
                  <a:pt x="11942" y="8394"/>
                </a:cubicBezTo>
                <a:cubicBezTo>
                  <a:pt x="12301" y="8576"/>
                  <a:pt x="12612" y="8823"/>
                  <a:pt x="12879" y="9140"/>
                </a:cubicBezTo>
                <a:cubicBezTo>
                  <a:pt x="13146" y="9460"/>
                  <a:pt x="13352" y="9836"/>
                  <a:pt x="13501" y="10265"/>
                </a:cubicBezTo>
                <a:cubicBezTo>
                  <a:pt x="13648" y="10700"/>
                  <a:pt x="13724" y="11152"/>
                  <a:pt x="13724" y="11631"/>
                </a:cubicBezTo>
                <a:moveTo>
                  <a:pt x="9692" y="11631"/>
                </a:moveTo>
                <a:cubicBezTo>
                  <a:pt x="9692" y="11246"/>
                  <a:pt x="9799" y="10929"/>
                  <a:pt x="10020" y="10682"/>
                </a:cubicBezTo>
                <a:cubicBezTo>
                  <a:pt x="10238" y="10432"/>
                  <a:pt x="10500" y="10309"/>
                  <a:pt x="10806" y="10309"/>
                </a:cubicBezTo>
                <a:lnTo>
                  <a:pt x="10806" y="10280"/>
                </a:lnTo>
                <a:cubicBezTo>
                  <a:pt x="10945" y="10280"/>
                  <a:pt x="11065" y="10224"/>
                  <a:pt x="11163" y="10109"/>
                </a:cubicBezTo>
                <a:cubicBezTo>
                  <a:pt x="11261" y="9998"/>
                  <a:pt x="11310" y="9862"/>
                  <a:pt x="11310" y="9704"/>
                </a:cubicBezTo>
                <a:cubicBezTo>
                  <a:pt x="11310" y="9533"/>
                  <a:pt x="11261" y="9392"/>
                  <a:pt x="11163" y="9275"/>
                </a:cubicBezTo>
                <a:cubicBezTo>
                  <a:pt x="11065" y="9157"/>
                  <a:pt x="10945" y="9096"/>
                  <a:pt x="10806" y="9096"/>
                </a:cubicBezTo>
                <a:cubicBezTo>
                  <a:pt x="10228" y="9096"/>
                  <a:pt x="9733" y="9348"/>
                  <a:pt x="9322" y="9848"/>
                </a:cubicBezTo>
                <a:cubicBezTo>
                  <a:pt x="8913" y="10350"/>
                  <a:pt x="8708" y="10943"/>
                  <a:pt x="8708" y="11628"/>
                </a:cubicBezTo>
                <a:cubicBezTo>
                  <a:pt x="8708" y="11777"/>
                  <a:pt x="8757" y="11913"/>
                  <a:pt x="8854" y="12027"/>
                </a:cubicBezTo>
                <a:cubicBezTo>
                  <a:pt x="8952" y="12147"/>
                  <a:pt x="9063" y="12206"/>
                  <a:pt x="9187" y="12206"/>
                </a:cubicBezTo>
                <a:cubicBezTo>
                  <a:pt x="9329" y="12206"/>
                  <a:pt x="9447" y="12148"/>
                  <a:pt x="9545" y="12027"/>
                </a:cubicBezTo>
                <a:cubicBezTo>
                  <a:pt x="9643" y="11916"/>
                  <a:pt x="9692" y="11780"/>
                  <a:pt x="9692" y="1163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6" name="AutoShape 85"/>
          <p:cNvSpPr>
            <a:spLocks/>
          </p:cNvSpPr>
          <p:nvPr/>
        </p:nvSpPr>
        <p:spPr bwMode="auto">
          <a:xfrm>
            <a:off x="17089055" y="5011884"/>
            <a:ext cx="1207845" cy="11879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738" y="0"/>
                </a:moveTo>
                <a:cubicBezTo>
                  <a:pt x="16640" y="0"/>
                  <a:pt x="17458" y="155"/>
                  <a:pt x="18184" y="471"/>
                </a:cubicBezTo>
                <a:cubicBezTo>
                  <a:pt x="18910" y="787"/>
                  <a:pt x="19526" y="1231"/>
                  <a:pt x="20035" y="1804"/>
                </a:cubicBezTo>
                <a:cubicBezTo>
                  <a:pt x="20543" y="2377"/>
                  <a:pt x="20928" y="3077"/>
                  <a:pt x="21199" y="3905"/>
                </a:cubicBezTo>
                <a:cubicBezTo>
                  <a:pt x="21464" y="4735"/>
                  <a:pt x="21599" y="5659"/>
                  <a:pt x="21599" y="6675"/>
                </a:cubicBezTo>
                <a:cubicBezTo>
                  <a:pt x="21599" y="7271"/>
                  <a:pt x="21527" y="7855"/>
                  <a:pt x="21377" y="8432"/>
                </a:cubicBezTo>
                <a:cubicBezTo>
                  <a:pt x="21226" y="9010"/>
                  <a:pt x="21026" y="9572"/>
                  <a:pt x="20766" y="10115"/>
                </a:cubicBezTo>
                <a:cubicBezTo>
                  <a:pt x="20505" y="10660"/>
                  <a:pt x="20210" y="11179"/>
                  <a:pt x="19872" y="11671"/>
                </a:cubicBezTo>
                <a:cubicBezTo>
                  <a:pt x="19539" y="12162"/>
                  <a:pt x="19188" y="12611"/>
                  <a:pt x="18830" y="13015"/>
                </a:cubicBezTo>
                <a:lnTo>
                  <a:pt x="11457" y="21289"/>
                </a:lnTo>
                <a:cubicBezTo>
                  <a:pt x="11276" y="21495"/>
                  <a:pt x="11056" y="21599"/>
                  <a:pt x="10798" y="21599"/>
                </a:cubicBezTo>
                <a:cubicBezTo>
                  <a:pt x="10553" y="21599"/>
                  <a:pt x="10323" y="21495"/>
                  <a:pt x="10117" y="21289"/>
                </a:cubicBezTo>
                <a:lnTo>
                  <a:pt x="2746" y="12989"/>
                </a:lnTo>
                <a:cubicBezTo>
                  <a:pt x="2386" y="12583"/>
                  <a:pt x="2038" y="12137"/>
                  <a:pt x="1702" y="11642"/>
                </a:cubicBezTo>
                <a:cubicBezTo>
                  <a:pt x="1367" y="11151"/>
                  <a:pt x="1074" y="10640"/>
                  <a:pt x="821" y="10103"/>
                </a:cubicBezTo>
                <a:cubicBezTo>
                  <a:pt x="568" y="9570"/>
                  <a:pt x="370" y="9005"/>
                  <a:pt x="222" y="8426"/>
                </a:cubicBezTo>
                <a:cubicBezTo>
                  <a:pt x="72" y="7844"/>
                  <a:pt x="0" y="7263"/>
                  <a:pt x="0" y="6675"/>
                </a:cubicBezTo>
                <a:cubicBezTo>
                  <a:pt x="0" y="5659"/>
                  <a:pt x="137" y="4732"/>
                  <a:pt x="408" y="3905"/>
                </a:cubicBezTo>
                <a:cubicBezTo>
                  <a:pt x="678" y="3078"/>
                  <a:pt x="1071" y="2377"/>
                  <a:pt x="1577" y="1804"/>
                </a:cubicBezTo>
                <a:cubicBezTo>
                  <a:pt x="2083" y="1231"/>
                  <a:pt x="2699" y="787"/>
                  <a:pt x="3417" y="471"/>
                </a:cubicBezTo>
                <a:cubicBezTo>
                  <a:pt x="4136" y="155"/>
                  <a:pt x="4942" y="0"/>
                  <a:pt x="5838" y="0"/>
                </a:cubicBezTo>
                <a:cubicBezTo>
                  <a:pt x="6306" y="0"/>
                  <a:pt x="6777" y="81"/>
                  <a:pt x="7238" y="248"/>
                </a:cubicBezTo>
                <a:cubicBezTo>
                  <a:pt x="7701" y="412"/>
                  <a:pt x="8142" y="635"/>
                  <a:pt x="8557" y="903"/>
                </a:cubicBezTo>
                <a:cubicBezTo>
                  <a:pt x="8973" y="1174"/>
                  <a:pt x="9369" y="1482"/>
                  <a:pt x="9744" y="1830"/>
                </a:cubicBezTo>
                <a:cubicBezTo>
                  <a:pt x="10122" y="2177"/>
                  <a:pt x="10470" y="2527"/>
                  <a:pt x="10798" y="2880"/>
                </a:cubicBezTo>
                <a:cubicBezTo>
                  <a:pt x="11109" y="2527"/>
                  <a:pt x="11457" y="2177"/>
                  <a:pt x="11842" y="1830"/>
                </a:cubicBezTo>
                <a:cubicBezTo>
                  <a:pt x="12225" y="1482"/>
                  <a:pt x="12626" y="1174"/>
                  <a:pt x="13047" y="903"/>
                </a:cubicBezTo>
                <a:cubicBezTo>
                  <a:pt x="13467" y="635"/>
                  <a:pt x="13903" y="412"/>
                  <a:pt x="14351" y="248"/>
                </a:cubicBezTo>
                <a:cubicBezTo>
                  <a:pt x="14804" y="84"/>
                  <a:pt x="15267" y="0"/>
                  <a:pt x="15738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7" name="AutoShape 121"/>
          <p:cNvSpPr>
            <a:spLocks/>
          </p:cNvSpPr>
          <p:nvPr/>
        </p:nvSpPr>
        <p:spPr bwMode="auto">
          <a:xfrm>
            <a:off x="4133162" y="4988795"/>
            <a:ext cx="1203017" cy="1301518"/>
          </a:xfrm>
          <a:custGeom>
            <a:avLst/>
            <a:gdLst>
              <a:gd name="T0" fmla="*/ 10800 w 21600"/>
              <a:gd name="T1" fmla="+- 0 10813 26"/>
              <a:gd name="T2" fmla="*/ 10813 h 21574"/>
              <a:gd name="T3" fmla="*/ 10800 w 21600"/>
              <a:gd name="T4" fmla="+- 0 10813 26"/>
              <a:gd name="T5" fmla="*/ 10813 h 21574"/>
              <a:gd name="T6" fmla="*/ 10800 w 21600"/>
              <a:gd name="T7" fmla="+- 0 10813 26"/>
              <a:gd name="T8" fmla="*/ 10813 h 21574"/>
              <a:gd name="T9" fmla="*/ 10800 w 21600"/>
              <a:gd name="T10" fmla="+- 0 10813 26"/>
              <a:gd name="T11" fmla="*/ 10813 h 2157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74">
                <a:moveTo>
                  <a:pt x="19883" y="9849"/>
                </a:moveTo>
                <a:cubicBezTo>
                  <a:pt x="20430" y="10441"/>
                  <a:pt x="20853" y="11078"/>
                  <a:pt x="21152" y="11757"/>
                </a:cubicBezTo>
                <a:cubicBezTo>
                  <a:pt x="21448" y="12437"/>
                  <a:pt x="21599" y="13164"/>
                  <a:pt x="21599" y="13934"/>
                </a:cubicBezTo>
                <a:cubicBezTo>
                  <a:pt x="21599" y="14988"/>
                  <a:pt x="21324" y="15980"/>
                  <a:pt x="20757" y="16911"/>
                </a:cubicBezTo>
                <a:cubicBezTo>
                  <a:pt x="20194" y="17841"/>
                  <a:pt x="19428" y="18656"/>
                  <a:pt x="18453" y="19346"/>
                </a:cubicBezTo>
                <a:cubicBezTo>
                  <a:pt x="17479" y="20040"/>
                  <a:pt x="16337" y="20584"/>
                  <a:pt x="15016" y="20982"/>
                </a:cubicBezTo>
                <a:cubicBezTo>
                  <a:pt x="13698" y="21373"/>
                  <a:pt x="12293" y="21574"/>
                  <a:pt x="10800" y="21574"/>
                </a:cubicBezTo>
                <a:cubicBezTo>
                  <a:pt x="9310" y="21574"/>
                  <a:pt x="7905" y="21373"/>
                  <a:pt x="6595" y="20982"/>
                </a:cubicBezTo>
                <a:cubicBezTo>
                  <a:pt x="5282" y="20584"/>
                  <a:pt x="4136" y="20040"/>
                  <a:pt x="3154" y="19346"/>
                </a:cubicBezTo>
                <a:cubicBezTo>
                  <a:pt x="2175" y="18656"/>
                  <a:pt x="1405" y="17841"/>
                  <a:pt x="842" y="16911"/>
                </a:cubicBezTo>
                <a:cubicBezTo>
                  <a:pt x="279" y="15978"/>
                  <a:pt x="0" y="14988"/>
                  <a:pt x="0" y="13934"/>
                </a:cubicBezTo>
                <a:cubicBezTo>
                  <a:pt x="0" y="13164"/>
                  <a:pt x="151" y="12434"/>
                  <a:pt x="451" y="11757"/>
                </a:cubicBezTo>
                <a:cubicBezTo>
                  <a:pt x="746" y="11078"/>
                  <a:pt x="1173" y="10441"/>
                  <a:pt x="1720" y="9849"/>
                </a:cubicBezTo>
                <a:cubicBezTo>
                  <a:pt x="1972" y="9553"/>
                  <a:pt x="2419" y="9105"/>
                  <a:pt x="3046" y="8507"/>
                </a:cubicBezTo>
                <a:cubicBezTo>
                  <a:pt x="3677" y="7906"/>
                  <a:pt x="4367" y="7213"/>
                  <a:pt x="5114" y="6421"/>
                </a:cubicBezTo>
                <a:cubicBezTo>
                  <a:pt x="5861" y="5626"/>
                  <a:pt x="6579" y="4758"/>
                  <a:pt x="7282" y="3810"/>
                </a:cubicBezTo>
                <a:cubicBezTo>
                  <a:pt x="7985" y="2860"/>
                  <a:pt x="8556" y="1882"/>
                  <a:pt x="9003" y="873"/>
                </a:cubicBezTo>
                <a:cubicBezTo>
                  <a:pt x="9131" y="560"/>
                  <a:pt x="9370" y="329"/>
                  <a:pt x="9714" y="179"/>
                </a:cubicBezTo>
                <a:cubicBezTo>
                  <a:pt x="10057" y="30"/>
                  <a:pt x="10420" y="-26"/>
                  <a:pt x="10800" y="10"/>
                </a:cubicBezTo>
                <a:cubicBezTo>
                  <a:pt x="11195" y="-26"/>
                  <a:pt x="11558" y="30"/>
                  <a:pt x="11897" y="179"/>
                </a:cubicBezTo>
                <a:cubicBezTo>
                  <a:pt x="12237" y="329"/>
                  <a:pt x="12468" y="560"/>
                  <a:pt x="12596" y="873"/>
                </a:cubicBezTo>
                <a:cubicBezTo>
                  <a:pt x="13015" y="1888"/>
                  <a:pt x="13586" y="2872"/>
                  <a:pt x="14309" y="3816"/>
                </a:cubicBezTo>
                <a:cubicBezTo>
                  <a:pt x="15028" y="4760"/>
                  <a:pt x="15758" y="5626"/>
                  <a:pt x="16505" y="6421"/>
                </a:cubicBezTo>
                <a:cubicBezTo>
                  <a:pt x="17256" y="7213"/>
                  <a:pt x="17934" y="7907"/>
                  <a:pt x="18561" y="8507"/>
                </a:cubicBezTo>
                <a:cubicBezTo>
                  <a:pt x="19188" y="9105"/>
                  <a:pt x="19623" y="9553"/>
                  <a:pt x="19883" y="9849"/>
                </a:cubicBezTo>
                <a:moveTo>
                  <a:pt x="7438" y="17542"/>
                </a:moveTo>
                <a:cubicBezTo>
                  <a:pt x="8188" y="17542"/>
                  <a:pt x="8831" y="17356"/>
                  <a:pt x="9350" y="16987"/>
                </a:cubicBezTo>
                <a:cubicBezTo>
                  <a:pt x="9873" y="16618"/>
                  <a:pt x="10133" y="16167"/>
                  <a:pt x="10133" y="15622"/>
                </a:cubicBezTo>
                <a:cubicBezTo>
                  <a:pt x="10133" y="15239"/>
                  <a:pt x="9993" y="14898"/>
                  <a:pt x="9713" y="14613"/>
                </a:cubicBezTo>
                <a:cubicBezTo>
                  <a:pt x="9634" y="14543"/>
                  <a:pt x="9518" y="14430"/>
                  <a:pt x="9358" y="14283"/>
                </a:cubicBezTo>
                <a:cubicBezTo>
                  <a:pt x="9198" y="14134"/>
                  <a:pt x="9031" y="13959"/>
                  <a:pt x="8851" y="13753"/>
                </a:cubicBezTo>
                <a:cubicBezTo>
                  <a:pt x="8671" y="13553"/>
                  <a:pt x="8492" y="13336"/>
                  <a:pt x="8304" y="13099"/>
                </a:cubicBezTo>
                <a:cubicBezTo>
                  <a:pt x="8120" y="12868"/>
                  <a:pt x="7977" y="12626"/>
                  <a:pt x="7877" y="12372"/>
                </a:cubicBezTo>
                <a:cubicBezTo>
                  <a:pt x="7825" y="12192"/>
                  <a:pt x="7677" y="12115"/>
                  <a:pt x="7438" y="12141"/>
                </a:cubicBezTo>
                <a:cubicBezTo>
                  <a:pt x="7210" y="12107"/>
                  <a:pt x="7054" y="12183"/>
                  <a:pt x="6983" y="12372"/>
                </a:cubicBezTo>
                <a:cubicBezTo>
                  <a:pt x="6883" y="12634"/>
                  <a:pt x="6739" y="12879"/>
                  <a:pt x="6567" y="13108"/>
                </a:cubicBezTo>
                <a:cubicBezTo>
                  <a:pt x="6396" y="13336"/>
                  <a:pt x="6216" y="13553"/>
                  <a:pt x="6032" y="13753"/>
                </a:cubicBezTo>
                <a:cubicBezTo>
                  <a:pt x="5853" y="13959"/>
                  <a:pt x="5677" y="14131"/>
                  <a:pt x="5517" y="14275"/>
                </a:cubicBezTo>
                <a:cubicBezTo>
                  <a:pt x="5358" y="14421"/>
                  <a:pt x="5242" y="14531"/>
                  <a:pt x="5162" y="14613"/>
                </a:cubicBezTo>
                <a:cubicBezTo>
                  <a:pt x="4870" y="14909"/>
                  <a:pt x="4731" y="15247"/>
                  <a:pt x="4743" y="15622"/>
                </a:cubicBezTo>
                <a:cubicBezTo>
                  <a:pt x="4743" y="16155"/>
                  <a:pt x="5002" y="16606"/>
                  <a:pt x="5525" y="16981"/>
                </a:cubicBezTo>
                <a:cubicBezTo>
                  <a:pt x="6048" y="17356"/>
                  <a:pt x="6687" y="17542"/>
                  <a:pt x="7438" y="1754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8" name="AutoShape 123"/>
          <p:cNvSpPr>
            <a:spLocks/>
          </p:cNvSpPr>
          <p:nvPr/>
        </p:nvSpPr>
        <p:spPr bwMode="auto">
          <a:xfrm>
            <a:off x="12925732" y="5015937"/>
            <a:ext cx="1203017" cy="13015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6008975" y="483017"/>
            <a:ext cx="12359700" cy="2079087"/>
            <a:chOff x="5988388" y="483017"/>
            <a:chExt cx="12359700" cy="2079087"/>
          </a:xfrm>
        </p:grpSpPr>
        <p:sp>
          <p:nvSpPr>
            <p:cNvPr id="86" name="TextBox 85"/>
            <p:cNvSpPr txBox="1"/>
            <p:nvPr/>
          </p:nvSpPr>
          <p:spPr>
            <a:xfrm>
              <a:off x="5988388" y="483017"/>
              <a:ext cx="12359700" cy="1446532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zh-CN" altLang="en-US" sz="8800" b="1" dirty="0" smtClean="0">
                  <a:solidFill>
                    <a:schemeClr val="tx2"/>
                  </a:solidFill>
                  <a:latin typeface="Lato Regular"/>
                  <a:cs typeface="Lato Regular"/>
                </a:rPr>
                <a:t>产品类型</a:t>
              </a:r>
              <a:endParaRPr lang="id-ID" altLang="zh-CN" sz="8800" b="1" dirty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88" name="Subtitle 2"/>
            <p:cNvSpPr txBox="1">
              <a:spLocks/>
            </p:cNvSpPr>
            <p:nvPr/>
          </p:nvSpPr>
          <p:spPr>
            <a:xfrm>
              <a:off x="6361236" y="1634834"/>
              <a:ext cx="11655185" cy="839116"/>
            </a:xfrm>
            <a:prstGeom prst="rect">
              <a:avLst/>
            </a:prstGeom>
          </p:spPr>
          <p:txBody>
            <a:bodyPr vert="horz" lIns="217490" tIns="108745" rIns="217490" bIns="108745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100" dirty="0">
                <a:solidFill>
                  <a:schemeClr val="accent1"/>
                </a:solidFill>
                <a:latin typeface="Lato Light"/>
                <a:cs typeface="Lato Light"/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5485322" y="9373368"/>
            <a:ext cx="3015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家用冷凝壁挂炉</a:t>
            </a:r>
            <a:r>
              <a:rPr lang="en-US" altLang="zh-CN" sz="3200" b="1" dirty="0" smtClean="0"/>
              <a:t>24-35KW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281139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450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6" grpId="0" animBg="1"/>
      <p:bldP spid="137" grpId="0" animBg="1"/>
      <p:bldP spid="1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35983" y="6799099"/>
            <a:ext cx="11705695" cy="707850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zh-CN" altLang="en-US" sz="3400" b="1" dirty="0" smtClean="0">
                <a:solidFill>
                  <a:schemeClr val="accent1"/>
                </a:solidFill>
                <a:latin typeface="Lato Regular"/>
                <a:cs typeface="Lato Regular"/>
              </a:rPr>
              <a:t>我们为您提供完善的政策支持，以及完善的保障与服务体系</a:t>
            </a:r>
            <a:endParaRPr lang="id-ID" sz="3400" b="1" dirty="0">
              <a:solidFill>
                <a:schemeClr val="accent1"/>
              </a:solidFill>
              <a:latin typeface="Lato Regular"/>
              <a:cs typeface="Lato Regula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42290" y="7717650"/>
            <a:ext cx="5293047" cy="430888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en-US" sz="1600" dirty="0">
                <a:latin typeface="Lato Light"/>
                <a:cs typeface="Lato Light"/>
              </a:rPr>
              <a:t>CEO &amp; FOUNDER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1665359" y="7572202"/>
            <a:ext cx="1046909" cy="0"/>
          </a:xfrm>
          <a:prstGeom prst="line">
            <a:avLst/>
          </a:prstGeom>
          <a:ln w="6350">
            <a:solidFill>
              <a:schemeClr val="accent1"/>
            </a:solidFill>
            <a:prstDash val="lgDash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4276165" y="9293017"/>
            <a:ext cx="15894423" cy="3139109"/>
          </a:xfrm>
          <a:prstGeom prst="rect">
            <a:avLst/>
          </a:prstGeom>
        </p:spPr>
        <p:txBody>
          <a:bodyPr vert="horz" lIns="243785" tIns="121892" rIns="243785" bIns="121892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altLang="zh-CN" sz="3600" dirty="0" smtClean="0">
                <a:solidFill>
                  <a:schemeClr val="tx1"/>
                </a:solidFill>
                <a:latin typeface="Lato Light"/>
                <a:cs typeface="Lato Light"/>
              </a:rPr>
              <a:t>1.</a:t>
            </a:r>
            <a:r>
              <a:rPr lang="zh-CN" altLang="en-US" sz="3600" dirty="0" smtClean="0">
                <a:solidFill>
                  <a:schemeClr val="tx1"/>
                </a:solidFill>
                <a:latin typeface="Lato Light"/>
                <a:cs typeface="Lato Light"/>
              </a:rPr>
              <a:t>每年一场的经销商会议支持：会议筹备、客户邀请、政策制定、后续维护等全方位跟进与支持。</a:t>
            </a:r>
            <a:endParaRPr lang="en-US" altLang="zh-CN" sz="3600" dirty="0" smtClean="0">
              <a:solidFill>
                <a:schemeClr val="tx1"/>
              </a:solidFill>
              <a:latin typeface="Lato Light"/>
              <a:cs typeface="Lato Light"/>
            </a:endParaRPr>
          </a:p>
          <a:p>
            <a:pPr marL="0" indent="0" algn="just">
              <a:buNone/>
            </a:pPr>
            <a:r>
              <a:rPr lang="en-US" sz="3600" dirty="0" smtClean="0">
                <a:solidFill>
                  <a:schemeClr val="tx1"/>
                </a:solidFill>
                <a:latin typeface="Lato Light"/>
                <a:cs typeface="Lato Light"/>
              </a:rPr>
              <a:t>2.</a:t>
            </a:r>
            <a:r>
              <a:rPr lang="zh-CN" altLang="en-US" sz="3600" dirty="0" smtClean="0">
                <a:solidFill>
                  <a:schemeClr val="tx1"/>
                </a:solidFill>
                <a:latin typeface="Lato Light"/>
                <a:cs typeface="Lato Light"/>
              </a:rPr>
              <a:t>经销商提货政策。</a:t>
            </a:r>
            <a:endParaRPr lang="en-US" altLang="zh-CN" sz="3600" dirty="0" smtClean="0">
              <a:solidFill>
                <a:schemeClr val="tx1"/>
              </a:solidFill>
              <a:latin typeface="Lato Light"/>
              <a:cs typeface="Lato Light"/>
            </a:endParaRPr>
          </a:p>
          <a:p>
            <a:pPr marL="0" indent="0" algn="just">
              <a:buNone/>
            </a:pPr>
            <a:r>
              <a:rPr lang="en-US" sz="3600" dirty="0" smtClean="0">
                <a:solidFill>
                  <a:schemeClr val="tx1"/>
                </a:solidFill>
                <a:latin typeface="Lato Light"/>
                <a:cs typeface="Lato Light"/>
              </a:rPr>
              <a:t>3.</a:t>
            </a:r>
            <a:r>
              <a:rPr lang="zh-CN" altLang="en-US" sz="3600" dirty="0" smtClean="0">
                <a:solidFill>
                  <a:schemeClr val="tx1"/>
                </a:solidFill>
                <a:latin typeface="Lato Light"/>
                <a:cs typeface="Lato Light"/>
              </a:rPr>
              <a:t>市场推广费用支持。</a:t>
            </a:r>
            <a:endParaRPr lang="en-US" sz="36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08975" y="483017"/>
            <a:ext cx="12359700" cy="144653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zh-CN" altLang="en-US" sz="8800" b="1" dirty="0" smtClean="0">
                <a:solidFill>
                  <a:schemeClr val="tx2"/>
                </a:solidFill>
                <a:latin typeface="Lato Regular"/>
                <a:cs typeface="Lato Regular"/>
              </a:rPr>
              <a:t>政策支持</a:t>
            </a:r>
            <a:endParaRPr lang="id-ID" sz="8800" b="1" dirty="0" smtClean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pic>
        <p:nvPicPr>
          <p:cNvPr id="10" name="图片占位符 9" descr="chengshi_jiepai-022.jp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/>
          <a:srcRect l="18750" r="187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771166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Click="0" advTm="3000">
        <p14:switch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/>
          <p:cNvGrpSpPr/>
          <p:nvPr/>
        </p:nvGrpSpPr>
        <p:grpSpPr>
          <a:xfrm>
            <a:off x="1733605" y="483017"/>
            <a:ext cx="20962938" cy="2079087"/>
            <a:chOff x="1713018" y="483017"/>
            <a:chExt cx="20962938" cy="2079087"/>
          </a:xfrm>
        </p:grpSpPr>
        <p:sp>
          <p:nvSpPr>
            <p:cNvPr id="106" name="TextBox 105"/>
            <p:cNvSpPr txBox="1"/>
            <p:nvPr/>
          </p:nvSpPr>
          <p:spPr>
            <a:xfrm>
              <a:off x="1713018" y="483017"/>
              <a:ext cx="20962938" cy="1446532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zh-CN" altLang="en-US" sz="8800" b="1" dirty="0" smtClean="0">
                  <a:solidFill>
                    <a:schemeClr val="tx2"/>
                  </a:solidFill>
                  <a:latin typeface="Lato Regular"/>
                  <a:cs typeface="Lato Regular"/>
                </a:rPr>
                <a:t>加盟条件</a:t>
              </a:r>
              <a:endParaRPr lang="id-ID" sz="8800" b="1" dirty="0" smtClean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286000" y="7760866"/>
            <a:ext cx="4484840" cy="800183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tx2"/>
                </a:solidFill>
                <a:latin typeface="Lato Regular"/>
                <a:cs typeface="Lato Regular"/>
              </a:rPr>
              <a:t>Experience</a:t>
            </a:r>
            <a:endParaRPr lang="id-ID" sz="40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86000" y="9092461"/>
            <a:ext cx="4484840" cy="1661957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zh-CN" altLang="en-US" sz="3200" b="1" dirty="0" smtClean="0">
                <a:latin typeface="Lato Light"/>
                <a:cs typeface="Lato Light"/>
              </a:rPr>
              <a:t>具备锅炉行业销售经验，所在地区拥有良好的人脉关系。</a:t>
            </a:r>
            <a:endParaRPr lang="en-US" sz="3200" b="1" dirty="0">
              <a:latin typeface="Lato Light"/>
              <a:cs typeface="Lato Ligh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20000" y="7781292"/>
            <a:ext cx="4165600" cy="800183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Lato Regular"/>
                <a:cs typeface="Lato Regular"/>
              </a:rPr>
              <a:t>Idea</a:t>
            </a:r>
            <a:endParaRPr lang="id-ID" sz="40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94282" y="9265022"/>
            <a:ext cx="4953000" cy="677072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zh-CN" altLang="en-US" sz="3200" b="1" dirty="0" smtClean="0">
                <a:latin typeface="Lato Light"/>
                <a:cs typeface="Lato Light"/>
              </a:rPr>
              <a:t>认同公司的经营管理理念</a:t>
            </a:r>
            <a:endParaRPr lang="en-US" sz="3200" b="1" dirty="0">
              <a:latin typeface="Lato Light"/>
              <a:cs typeface="Lato Ligh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700000" y="7760866"/>
            <a:ext cx="4114800" cy="1415736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tx2"/>
                </a:solidFill>
              </a:rPr>
              <a:t>Economic strength</a:t>
            </a:r>
            <a:endParaRPr lang="id-ID" sz="40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289442" y="9248105"/>
            <a:ext cx="4953000" cy="677072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zh-CN" altLang="en-US" sz="3200" b="1" dirty="0" smtClean="0">
                <a:latin typeface="Lato Light"/>
                <a:cs typeface="Lato Light"/>
              </a:rPr>
              <a:t>具备一定的经济实力</a:t>
            </a:r>
            <a:endParaRPr lang="en-US" sz="3200" b="1" dirty="0">
              <a:latin typeface="Lato Light"/>
              <a:cs typeface="Lato Ligh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935408" y="7771832"/>
            <a:ext cx="4659535" cy="1415736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tx2"/>
                </a:solidFill>
                <a:latin typeface="Lato Regular"/>
                <a:cs typeface="Lato Regular"/>
              </a:rPr>
              <a:t>Sales raps</a:t>
            </a:r>
          </a:p>
          <a:p>
            <a:pPr algn="ctr"/>
            <a:endParaRPr lang="id-ID" sz="40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849450" y="9293542"/>
            <a:ext cx="4953000" cy="1169515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zh-CN" altLang="en-US" sz="3200" b="1" dirty="0" smtClean="0">
                <a:latin typeface="Lato Light"/>
                <a:cs typeface="Lato Light"/>
              </a:rPr>
              <a:t>具有良好的经营场所和稳定的销售人员</a:t>
            </a:r>
            <a:endParaRPr lang="en-US" sz="3200" b="1" dirty="0">
              <a:latin typeface="Lato Light"/>
              <a:cs typeface="Lato Light"/>
            </a:endParaRPr>
          </a:p>
        </p:txBody>
      </p:sp>
      <p:sp>
        <p:nvSpPr>
          <p:cNvPr id="54" name="Round Diagonal Corner Rectangle 53"/>
          <p:cNvSpPr/>
          <p:nvPr/>
        </p:nvSpPr>
        <p:spPr>
          <a:xfrm>
            <a:off x="2891424" y="4738164"/>
            <a:ext cx="2601757" cy="2602435"/>
          </a:xfrm>
          <a:prstGeom prst="round2DiagRect">
            <a:avLst>
              <a:gd name="adj1" fmla="val 18841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/>
          </a:p>
        </p:txBody>
      </p:sp>
      <p:sp>
        <p:nvSpPr>
          <p:cNvPr id="53" name="Round Diagonal Corner Rectangle 52"/>
          <p:cNvSpPr/>
          <p:nvPr/>
        </p:nvSpPr>
        <p:spPr>
          <a:xfrm rot="5400000">
            <a:off x="8340068" y="4738503"/>
            <a:ext cx="2602435" cy="2601757"/>
          </a:xfrm>
          <a:prstGeom prst="round2DiagRect">
            <a:avLst>
              <a:gd name="adj1" fmla="val 18841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/>
          </a:p>
        </p:txBody>
      </p:sp>
      <p:sp>
        <p:nvSpPr>
          <p:cNvPr id="55" name="Round Diagonal Corner Rectangle 54"/>
          <p:cNvSpPr/>
          <p:nvPr/>
        </p:nvSpPr>
        <p:spPr>
          <a:xfrm>
            <a:off x="13475571" y="4732730"/>
            <a:ext cx="2601757" cy="2602435"/>
          </a:xfrm>
          <a:prstGeom prst="round2DiagRect">
            <a:avLst>
              <a:gd name="adj1" fmla="val 18841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/>
          </a:p>
        </p:txBody>
      </p:sp>
      <p:sp>
        <p:nvSpPr>
          <p:cNvPr id="46" name="Round Diagonal Corner Rectangle 45"/>
          <p:cNvSpPr/>
          <p:nvPr/>
        </p:nvSpPr>
        <p:spPr>
          <a:xfrm rot="16200000">
            <a:off x="18928360" y="4730049"/>
            <a:ext cx="2602435" cy="2601757"/>
          </a:xfrm>
          <a:prstGeom prst="round2DiagRect">
            <a:avLst>
              <a:gd name="adj1" fmla="val 18841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/>
          </a:p>
        </p:txBody>
      </p:sp>
      <p:grpSp>
        <p:nvGrpSpPr>
          <p:cNvPr id="43" name="Group 588"/>
          <p:cNvGrpSpPr>
            <a:grpSpLocks/>
          </p:cNvGrpSpPr>
          <p:nvPr/>
        </p:nvGrpSpPr>
        <p:grpSpPr bwMode="auto">
          <a:xfrm>
            <a:off x="3554505" y="5419195"/>
            <a:ext cx="1261762" cy="1129992"/>
            <a:chOff x="2061431" y="5656262"/>
            <a:chExt cx="583344" cy="522287"/>
          </a:xfrm>
          <a:solidFill>
            <a:schemeClr val="bg1"/>
          </a:solidFill>
        </p:grpSpPr>
        <p:sp>
          <p:nvSpPr>
            <p:cNvPr id="44" name="Freeform 539"/>
            <p:cNvSpPr>
              <a:spLocks noChangeArrowheads="1"/>
            </p:cNvSpPr>
            <p:nvPr/>
          </p:nvSpPr>
          <p:spPr bwMode="auto">
            <a:xfrm>
              <a:off x="2403475" y="5656262"/>
              <a:ext cx="241300" cy="238125"/>
            </a:xfrm>
            <a:custGeom>
              <a:avLst/>
              <a:gdLst>
                <a:gd name="T0" fmla="*/ 159 w 670"/>
                <a:gd name="T1" fmla="*/ 660 h 661"/>
                <a:gd name="T2" fmla="*/ 259 w 670"/>
                <a:gd name="T3" fmla="*/ 635 h 661"/>
                <a:gd name="T4" fmla="*/ 669 w 670"/>
                <a:gd name="T5" fmla="*/ 225 h 661"/>
                <a:gd name="T6" fmla="*/ 435 w 670"/>
                <a:gd name="T7" fmla="*/ 0 h 661"/>
                <a:gd name="T8" fmla="*/ 33 w 670"/>
                <a:gd name="T9" fmla="*/ 409 h 661"/>
                <a:gd name="T10" fmla="*/ 0 w 670"/>
                <a:gd name="T11" fmla="*/ 510 h 661"/>
                <a:gd name="T12" fmla="*/ 159 w 670"/>
                <a:gd name="T13" fmla="*/ 660 h 661"/>
                <a:gd name="T14" fmla="*/ 159 w 670"/>
                <a:gd name="T15" fmla="*/ 660 h 661"/>
                <a:gd name="T16" fmla="*/ 159 w 670"/>
                <a:gd name="T17" fmla="*/ 66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0" h="661">
                  <a:moveTo>
                    <a:pt x="159" y="660"/>
                  </a:moveTo>
                  <a:cubicBezTo>
                    <a:pt x="184" y="643"/>
                    <a:pt x="226" y="635"/>
                    <a:pt x="259" y="635"/>
                  </a:cubicBezTo>
                  <a:cubicBezTo>
                    <a:pt x="669" y="225"/>
                    <a:pt x="669" y="225"/>
                    <a:pt x="669" y="225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33" y="409"/>
                    <a:pt x="33" y="409"/>
                    <a:pt x="33" y="409"/>
                  </a:cubicBezTo>
                  <a:cubicBezTo>
                    <a:pt x="33" y="443"/>
                    <a:pt x="25" y="485"/>
                    <a:pt x="0" y="510"/>
                  </a:cubicBezTo>
                  <a:lnTo>
                    <a:pt x="159" y="660"/>
                  </a:lnTo>
                  <a:close/>
                  <a:moveTo>
                    <a:pt x="159" y="660"/>
                  </a:moveTo>
                  <a:lnTo>
                    <a:pt x="159" y="66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47" name="Freeform 540"/>
            <p:cNvSpPr>
              <a:spLocks noChangeArrowheads="1"/>
            </p:cNvSpPr>
            <p:nvPr/>
          </p:nvSpPr>
          <p:spPr bwMode="auto">
            <a:xfrm>
              <a:off x="2124075" y="5981699"/>
              <a:ext cx="196850" cy="195263"/>
            </a:xfrm>
            <a:custGeom>
              <a:avLst/>
              <a:gdLst>
                <a:gd name="T0" fmla="*/ 226 w 545"/>
                <a:gd name="T1" fmla="*/ 259 h 544"/>
                <a:gd name="T2" fmla="*/ 209 w 545"/>
                <a:gd name="T3" fmla="*/ 242 h 544"/>
                <a:gd name="T4" fmla="*/ 134 w 545"/>
                <a:gd name="T5" fmla="*/ 301 h 544"/>
                <a:gd name="T6" fmla="*/ 0 w 545"/>
                <a:gd name="T7" fmla="*/ 510 h 544"/>
                <a:gd name="T8" fmla="*/ 34 w 545"/>
                <a:gd name="T9" fmla="*/ 543 h 544"/>
                <a:gd name="T10" fmla="*/ 243 w 545"/>
                <a:gd name="T11" fmla="*/ 409 h 544"/>
                <a:gd name="T12" fmla="*/ 301 w 545"/>
                <a:gd name="T13" fmla="*/ 334 h 544"/>
                <a:gd name="T14" fmla="*/ 285 w 545"/>
                <a:gd name="T15" fmla="*/ 317 h 544"/>
                <a:gd name="T16" fmla="*/ 544 w 545"/>
                <a:gd name="T17" fmla="*/ 58 h 544"/>
                <a:gd name="T18" fmla="*/ 485 w 545"/>
                <a:gd name="T19" fmla="*/ 0 h 544"/>
                <a:gd name="T20" fmla="*/ 226 w 545"/>
                <a:gd name="T21" fmla="*/ 259 h 544"/>
                <a:gd name="T22" fmla="*/ 226 w 545"/>
                <a:gd name="T23" fmla="*/ 259 h 544"/>
                <a:gd name="T24" fmla="*/ 226 w 545"/>
                <a:gd name="T25" fmla="*/ 259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5" h="544">
                  <a:moveTo>
                    <a:pt x="226" y="259"/>
                  </a:moveTo>
                  <a:lnTo>
                    <a:pt x="209" y="242"/>
                  </a:lnTo>
                  <a:lnTo>
                    <a:pt x="134" y="301"/>
                  </a:lnTo>
                  <a:lnTo>
                    <a:pt x="0" y="510"/>
                  </a:lnTo>
                  <a:lnTo>
                    <a:pt x="34" y="543"/>
                  </a:lnTo>
                  <a:lnTo>
                    <a:pt x="243" y="409"/>
                  </a:lnTo>
                  <a:lnTo>
                    <a:pt x="301" y="334"/>
                  </a:lnTo>
                  <a:lnTo>
                    <a:pt x="285" y="317"/>
                  </a:lnTo>
                  <a:lnTo>
                    <a:pt x="544" y="58"/>
                  </a:lnTo>
                  <a:lnTo>
                    <a:pt x="485" y="0"/>
                  </a:lnTo>
                  <a:lnTo>
                    <a:pt x="226" y="259"/>
                  </a:lnTo>
                  <a:close/>
                  <a:moveTo>
                    <a:pt x="226" y="259"/>
                  </a:moveTo>
                  <a:lnTo>
                    <a:pt x="226" y="25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48" name="Freeform 541"/>
            <p:cNvSpPr>
              <a:spLocks noChangeArrowheads="1"/>
            </p:cNvSpPr>
            <p:nvPr/>
          </p:nvSpPr>
          <p:spPr bwMode="auto">
            <a:xfrm>
              <a:off x="2124075" y="5981699"/>
              <a:ext cx="196850" cy="195263"/>
            </a:xfrm>
            <a:custGeom>
              <a:avLst/>
              <a:gdLst>
                <a:gd name="T0" fmla="*/ 226 w 545"/>
                <a:gd name="T1" fmla="*/ 259 h 544"/>
                <a:gd name="T2" fmla="*/ 209 w 545"/>
                <a:gd name="T3" fmla="*/ 242 h 544"/>
                <a:gd name="T4" fmla="*/ 134 w 545"/>
                <a:gd name="T5" fmla="*/ 301 h 544"/>
                <a:gd name="T6" fmla="*/ 0 w 545"/>
                <a:gd name="T7" fmla="*/ 510 h 544"/>
                <a:gd name="T8" fmla="*/ 34 w 545"/>
                <a:gd name="T9" fmla="*/ 543 h 544"/>
                <a:gd name="T10" fmla="*/ 243 w 545"/>
                <a:gd name="T11" fmla="*/ 409 h 544"/>
                <a:gd name="T12" fmla="*/ 301 w 545"/>
                <a:gd name="T13" fmla="*/ 334 h 544"/>
                <a:gd name="T14" fmla="*/ 285 w 545"/>
                <a:gd name="T15" fmla="*/ 317 h 544"/>
                <a:gd name="T16" fmla="*/ 544 w 545"/>
                <a:gd name="T17" fmla="*/ 58 h 544"/>
                <a:gd name="T18" fmla="*/ 485 w 545"/>
                <a:gd name="T19" fmla="*/ 0 h 544"/>
                <a:gd name="T20" fmla="*/ 226 w 545"/>
                <a:gd name="T21" fmla="*/ 259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5" h="544">
                  <a:moveTo>
                    <a:pt x="226" y="259"/>
                  </a:moveTo>
                  <a:lnTo>
                    <a:pt x="209" y="242"/>
                  </a:lnTo>
                  <a:lnTo>
                    <a:pt x="134" y="301"/>
                  </a:lnTo>
                  <a:lnTo>
                    <a:pt x="0" y="510"/>
                  </a:lnTo>
                  <a:lnTo>
                    <a:pt x="34" y="543"/>
                  </a:lnTo>
                  <a:lnTo>
                    <a:pt x="243" y="409"/>
                  </a:lnTo>
                  <a:lnTo>
                    <a:pt x="301" y="334"/>
                  </a:lnTo>
                  <a:lnTo>
                    <a:pt x="285" y="317"/>
                  </a:lnTo>
                  <a:lnTo>
                    <a:pt x="544" y="58"/>
                  </a:lnTo>
                  <a:lnTo>
                    <a:pt x="485" y="0"/>
                  </a:lnTo>
                  <a:lnTo>
                    <a:pt x="226" y="25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49" name="Freeform 542"/>
            <p:cNvSpPr>
              <a:spLocks noChangeArrowheads="1"/>
            </p:cNvSpPr>
            <p:nvPr/>
          </p:nvSpPr>
          <p:spPr bwMode="auto">
            <a:xfrm>
              <a:off x="2205038" y="6075362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50" name="Freeform 543"/>
            <p:cNvSpPr>
              <a:spLocks noChangeArrowheads="1"/>
            </p:cNvSpPr>
            <p:nvPr/>
          </p:nvSpPr>
          <p:spPr bwMode="auto">
            <a:xfrm>
              <a:off x="2061431" y="5662612"/>
              <a:ext cx="520701" cy="515937"/>
            </a:xfrm>
            <a:custGeom>
              <a:avLst/>
              <a:gdLst>
                <a:gd name="T0" fmla="*/ 644 w 1448"/>
                <a:gd name="T1" fmla="*/ 427 h 1431"/>
                <a:gd name="T2" fmla="*/ 561 w 1448"/>
                <a:gd name="T3" fmla="*/ 117 h 1431"/>
                <a:gd name="T4" fmla="*/ 251 w 1448"/>
                <a:gd name="T5" fmla="*/ 34 h 1431"/>
                <a:gd name="T6" fmla="*/ 435 w 1448"/>
                <a:gd name="T7" fmla="*/ 209 h 1431"/>
                <a:gd name="T8" fmla="*/ 385 w 1448"/>
                <a:gd name="T9" fmla="*/ 385 h 1431"/>
                <a:gd name="T10" fmla="*/ 210 w 1448"/>
                <a:gd name="T11" fmla="*/ 435 h 1431"/>
                <a:gd name="T12" fmla="*/ 34 w 1448"/>
                <a:gd name="T13" fmla="*/ 251 h 1431"/>
                <a:gd name="T14" fmla="*/ 109 w 1448"/>
                <a:gd name="T15" fmla="*/ 561 h 1431"/>
                <a:gd name="T16" fmla="*/ 435 w 1448"/>
                <a:gd name="T17" fmla="*/ 644 h 1431"/>
                <a:gd name="T18" fmla="*/ 1179 w 1448"/>
                <a:gd name="T19" fmla="*/ 1380 h 1431"/>
                <a:gd name="T20" fmla="*/ 1288 w 1448"/>
                <a:gd name="T21" fmla="*/ 1430 h 1431"/>
                <a:gd name="T22" fmla="*/ 1388 w 1448"/>
                <a:gd name="T23" fmla="*/ 1380 h 1431"/>
                <a:gd name="T24" fmla="*/ 1388 w 1448"/>
                <a:gd name="T25" fmla="*/ 1171 h 1431"/>
                <a:gd name="T26" fmla="*/ 644 w 1448"/>
                <a:gd name="T27" fmla="*/ 427 h 1431"/>
                <a:gd name="T28" fmla="*/ 1296 w 1448"/>
                <a:gd name="T29" fmla="*/ 1355 h 1431"/>
                <a:gd name="T30" fmla="*/ 1238 w 1448"/>
                <a:gd name="T31" fmla="*/ 1305 h 1431"/>
                <a:gd name="T32" fmla="*/ 1296 w 1448"/>
                <a:gd name="T33" fmla="*/ 1246 h 1431"/>
                <a:gd name="T34" fmla="*/ 1355 w 1448"/>
                <a:gd name="T35" fmla="*/ 1305 h 1431"/>
                <a:gd name="T36" fmla="*/ 1296 w 1448"/>
                <a:gd name="T37" fmla="*/ 1355 h 1431"/>
                <a:gd name="T38" fmla="*/ 1296 w 1448"/>
                <a:gd name="T39" fmla="*/ 1355 h 1431"/>
                <a:gd name="T40" fmla="*/ 1296 w 1448"/>
                <a:gd name="T41" fmla="*/ 1355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8" h="1431">
                  <a:moveTo>
                    <a:pt x="644" y="427"/>
                  </a:moveTo>
                  <a:cubicBezTo>
                    <a:pt x="678" y="318"/>
                    <a:pt x="644" y="201"/>
                    <a:pt x="561" y="117"/>
                  </a:cubicBezTo>
                  <a:cubicBezTo>
                    <a:pt x="477" y="34"/>
                    <a:pt x="360" y="0"/>
                    <a:pt x="251" y="34"/>
                  </a:cubicBezTo>
                  <a:cubicBezTo>
                    <a:pt x="435" y="209"/>
                    <a:pt x="435" y="209"/>
                    <a:pt x="435" y="209"/>
                  </a:cubicBezTo>
                  <a:cubicBezTo>
                    <a:pt x="385" y="385"/>
                    <a:pt x="385" y="385"/>
                    <a:pt x="385" y="385"/>
                  </a:cubicBezTo>
                  <a:cubicBezTo>
                    <a:pt x="210" y="435"/>
                    <a:pt x="210" y="435"/>
                    <a:pt x="210" y="435"/>
                  </a:cubicBezTo>
                  <a:cubicBezTo>
                    <a:pt x="34" y="251"/>
                    <a:pt x="34" y="251"/>
                    <a:pt x="34" y="251"/>
                  </a:cubicBezTo>
                  <a:cubicBezTo>
                    <a:pt x="0" y="360"/>
                    <a:pt x="25" y="477"/>
                    <a:pt x="109" y="561"/>
                  </a:cubicBezTo>
                  <a:cubicBezTo>
                    <a:pt x="201" y="653"/>
                    <a:pt x="326" y="677"/>
                    <a:pt x="435" y="644"/>
                  </a:cubicBezTo>
                  <a:cubicBezTo>
                    <a:pt x="1179" y="1380"/>
                    <a:pt x="1179" y="1380"/>
                    <a:pt x="1179" y="1380"/>
                  </a:cubicBezTo>
                  <a:cubicBezTo>
                    <a:pt x="1204" y="1413"/>
                    <a:pt x="1246" y="1430"/>
                    <a:pt x="1288" y="1430"/>
                  </a:cubicBezTo>
                  <a:cubicBezTo>
                    <a:pt x="1321" y="1430"/>
                    <a:pt x="1363" y="1413"/>
                    <a:pt x="1388" y="1380"/>
                  </a:cubicBezTo>
                  <a:cubicBezTo>
                    <a:pt x="1447" y="1321"/>
                    <a:pt x="1447" y="1229"/>
                    <a:pt x="1388" y="1171"/>
                  </a:cubicBezTo>
                  <a:lnTo>
                    <a:pt x="644" y="427"/>
                  </a:lnTo>
                  <a:close/>
                  <a:moveTo>
                    <a:pt x="1296" y="1355"/>
                  </a:moveTo>
                  <a:cubicBezTo>
                    <a:pt x="1263" y="1355"/>
                    <a:pt x="1238" y="1330"/>
                    <a:pt x="1238" y="1305"/>
                  </a:cubicBezTo>
                  <a:cubicBezTo>
                    <a:pt x="1238" y="1271"/>
                    <a:pt x="1263" y="1246"/>
                    <a:pt x="1296" y="1246"/>
                  </a:cubicBezTo>
                  <a:cubicBezTo>
                    <a:pt x="1330" y="1246"/>
                    <a:pt x="1355" y="1271"/>
                    <a:pt x="1355" y="1305"/>
                  </a:cubicBezTo>
                  <a:cubicBezTo>
                    <a:pt x="1355" y="1330"/>
                    <a:pt x="1330" y="1355"/>
                    <a:pt x="1296" y="1355"/>
                  </a:cubicBezTo>
                  <a:close/>
                  <a:moveTo>
                    <a:pt x="1296" y="1355"/>
                  </a:moveTo>
                  <a:lnTo>
                    <a:pt x="1296" y="135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51" name="Freeform 290"/>
          <p:cNvSpPr>
            <a:spLocks noChangeArrowheads="1"/>
          </p:cNvSpPr>
          <p:nvPr/>
        </p:nvSpPr>
        <p:spPr bwMode="auto">
          <a:xfrm>
            <a:off x="8962946" y="5495343"/>
            <a:ext cx="1426320" cy="1104742"/>
          </a:xfrm>
          <a:custGeom>
            <a:avLst/>
            <a:gdLst>
              <a:gd name="T0" fmla="*/ 995 w 996"/>
              <a:gd name="T1" fmla="*/ 409 h 770"/>
              <a:gd name="T2" fmla="*/ 836 w 996"/>
              <a:gd name="T3" fmla="*/ 409 h 770"/>
              <a:gd name="T4" fmla="*/ 543 w 996"/>
              <a:gd name="T5" fmla="*/ 192 h 770"/>
              <a:gd name="T6" fmla="*/ 384 w 996"/>
              <a:gd name="T7" fmla="*/ 275 h 770"/>
              <a:gd name="T8" fmla="*/ 360 w 996"/>
              <a:gd name="T9" fmla="*/ 158 h 770"/>
              <a:gd name="T10" fmla="*/ 702 w 996"/>
              <a:gd name="T11" fmla="*/ 33 h 770"/>
              <a:gd name="T12" fmla="*/ 836 w 996"/>
              <a:gd name="T13" fmla="*/ 133 h 770"/>
              <a:gd name="T14" fmla="*/ 334 w 996"/>
              <a:gd name="T15" fmla="*/ 626 h 770"/>
              <a:gd name="T16" fmla="*/ 276 w 996"/>
              <a:gd name="T17" fmla="*/ 551 h 770"/>
              <a:gd name="T18" fmla="*/ 209 w 996"/>
              <a:gd name="T19" fmla="*/ 484 h 770"/>
              <a:gd name="T20" fmla="*/ 109 w 996"/>
              <a:gd name="T21" fmla="*/ 434 h 770"/>
              <a:gd name="T22" fmla="*/ 159 w 996"/>
              <a:gd name="T23" fmla="*/ 535 h 770"/>
              <a:gd name="T24" fmla="*/ 226 w 996"/>
              <a:gd name="T25" fmla="*/ 602 h 770"/>
              <a:gd name="T26" fmla="*/ 293 w 996"/>
              <a:gd name="T27" fmla="*/ 668 h 770"/>
              <a:gd name="T28" fmla="*/ 393 w 996"/>
              <a:gd name="T29" fmla="*/ 727 h 770"/>
              <a:gd name="T30" fmla="*/ 334 w 996"/>
              <a:gd name="T31" fmla="*/ 626 h 770"/>
              <a:gd name="T32" fmla="*/ 594 w 996"/>
              <a:gd name="T33" fmla="*/ 267 h 770"/>
              <a:gd name="T34" fmla="*/ 443 w 996"/>
              <a:gd name="T35" fmla="*/ 301 h 770"/>
              <a:gd name="T36" fmla="*/ 284 w 996"/>
              <a:gd name="T37" fmla="*/ 217 h 770"/>
              <a:gd name="T38" fmla="*/ 460 w 996"/>
              <a:gd name="T39" fmla="*/ 50 h 770"/>
              <a:gd name="T40" fmla="*/ 184 w 996"/>
              <a:gd name="T41" fmla="*/ 100 h 770"/>
              <a:gd name="T42" fmla="*/ 0 w 996"/>
              <a:gd name="T43" fmla="*/ 66 h 770"/>
              <a:gd name="T44" fmla="*/ 50 w 996"/>
              <a:gd name="T45" fmla="*/ 443 h 770"/>
              <a:gd name="T46" fmla="*/ 234 w 996"/>
              <a:gd name="T47" fmla="*/ 392 h 770"/>
              <a:gd name="T48" fmla="*/ 293 w 996"/>
              <a:gd name="T49" fmla="*/ 468 h 770"/>
              <a:gd name="T50" fmla="*/ 360 w 996"/>
              <a:gd name="T51" fmla="*/ 535 h 770"/>
              <a:gd name="T52" fmla="*/ 426 w 996"/>
              <a:gd name="T53" fmla="*/ 610 h 770"/>
              <a:gd name="T54" fmla="*/ 477 w 996"/>
              <a:gd name="T55" fmla="*/ 727 h 770"/>
              <a:gd name="T56" fmla="*/ 543 w 996"/>
              <a:gd name="T57" fmla="*/ 660 h 770"/>
              <a:gd name="T58" fmla="*/ 485 w 996"/>
              <a:gd name="T59" fmla="*/ 585 h 770"/>
              <a:gd name="T60" fmla="*/ 569 w 996"/>
              <a:gd name="T61" fmla="*/ 668 h 770"/>
              <a:gd name="T62" fmla="*/ 627 w 996"/>
              <a:gd name="T63" fmla="*/ 602 h 770"/>
              <a:gd name="T64" fmla="*/ 652 w 996"/>
              <a:gd name="T65" fmla="*/ 610 h 770"/>
              <a:gd name="T66" fmla="*/ 719 w 996"/>
              <a:gd name="T67" fmla="*/ 543 h 770"/>
              <a:gd name="T68" fmla="*/ 727 w 996"/>
              <a:gd name="T69" fmla="*/ 526 h 770"/>
              <a:gd name="T70" fmla="*/ 786 w 996"/>
              <a:gd name="T71" fmla="*/ 535 h 770"/>
              <a:gd name="T72" fmla="*/ 786 w 996"/>
              <a:gd name="T73" fmla="*/ 468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6" h="770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dirty="0">
              <a:ea typeface="SimSun" charset="0"/>
            </a:endParaRPr>
          </a:p>
        </p:txBody>
      </p:sp>
      <p:sp>
        <p:nvSpPr>
          <p:cNvPr id="52" name="Freeform 237"/>
          <p:cNvSpPr>
            <a:spLocks noChangeArrowheads="1"/>
          </p:cNvSpPr>
          <p:nvPr/>
        </p:nvSpPr>
        <p:spPr bwMode="auto">
          <a:xfrm>
            <a:off x="14188013" y="5555796"/>
            <a:ext cx="1168660" cy="858519"/>
          </a:xfrm>
          <a:custGeom>
            <a:avLst/>
            <a:gdLst>
              <a:gd name="T0" fmla="*/ 586 w 1347"/>
              <a:gd name="T1" fmla="*/ 602 h 987"/>
              <a:gd name="T2" fmla="*/ 502 w 1347"/>
              <a:gd name="T3" fmla="*/ 535 h 987"/>
              <a:gd name="T4" fmla="*/ 42 w 1347"/>
              <a:gd name="T5" fmla="*/ 117 h 987"/>
              <a:gd name="T6" fmla="*/ 17 w 1347"/>
              <a:gd name="T7" fmla="*/ 33 h 987"/>
              <a:gd name="T8" fmla="*/ 92 w 1347"/>
              <a:gd name="T9" fmla="*/ 0 h 987"/>
              <a:gd name="T10" fmla="*/ 1255 w 1347"/>
              <a:gd name="T11" fmla="*/ 0 h 987"/>
              <a:gd name="T12" fmla="*/ 1330 w 1347"/>
              <a:gd name="T13" fmla="*/ 41 h 987"/>
              <a:gd name="T14" fmla="*/ 1305 w 1347"/>
              <a:gd name="T15" fmla="*/ 125 h 987"/>
              <a:gd name="T16" fmla="*/ 803 w 1347"/>
              <a:gd name="T17" fmla="*/ 576 h 987"/>
              <a:gd name="T18" fmla="*/ 586 w 1347"/>
              <a:gd name="T19" fmla="*/ 602 h 987"/>
              <a:gd name="T20" fmla="*/ 92 w 1347"/>
              <a:gd name="T21" fmla="*/ 986 h 987"/>
              <a:gd name="T22" fmla="*/ 0 w 1347"/>
              <a:gd name="T23" fmla="*/ 894 h 987"/>
              <a:gd name="T24" fmla="*/ 0 w 1347"/>
              <a:gd name="T25" fmla="*/ 225 h 987"/>
              <a:gd name="T26" fmla="*/ 42 w 1347"/>
              <a:gd name="T27" fmla="*/ 217 h 987"/>
              <a:gd name="T28" fmla="*/ 234 w 1347"/>
              <a:gd name="T29" fmla="*/ 409 h 987"/>
              <a:gd name="T30" fmla="*/ 251 w 1347"/>
              <a:gd name="T31" fmla="*/ 493 h 987"/>
              <a:gd name="T32" fmla="*/ 109 w 1347"/>
              <a:gd name="T33" fmla="*/ 827 h 987"/>
              <a:gd name="T34" fmla="*/ 126 w 1347"/>
              <a:gd name="T35" fmla="*/ 827 h 987"/>
              <a:gd name="T36" fmla="*/ 318 w 1347"/>
              <a:gd name="T37" fmla="*/ 576 h 987"/>
              <a:gd name="T38" fmla="*/ 393 w 1347"/>
              <a:gd name="T39" fmla="*/ 568 h 987"/>
              <a:gd name="T40" fmla="*/ 477 w 1347"/>
              <a:gd name="T41" fmla="*/ 643 h 987"/>
              <a:gd name="T42" fmla="*/ 569 w 1347"/>
              <a:gd name="T43" fmla="*/ 694 h 987"/>
              <a:gd name="T44" fmla="*/ 820 w 1347"/>
              <a:gd name="T45" fmla="*/ 677 h 987"/>
              <a:gd name="T46" fmla="*/ 945 w 1347"/>
              <a:gd name="T47" fmla="*/ 568 h 987"/>
              <a:gd name="T48" fmla="*/ 1020 w 1347"/>
              <a:gd name="T49" fmla="*/ 576 h 987"/>
              <a:gd name="T50" fmla="*/ 1229 w 1347"/>
              <a:gd name="T51" fmla="*/ 853 h 987"/>
              <a:gd name="T52" fmla="*/ 1238 w 1347"/>
              <a:gd name="T53" fmla="*/ 844 h 987"/>
              <a:gd name="T54" fmla="*/ 1096 w 1347"/>
              <a:gd name="T55" fmla="*/ 493 h 987"/>
              <a:gd name="T56" fmla="*/ 1112 w 1347"/>
              <a:gd name="T57" fmla="*/ 409 h 987"/>
              <a:gd name="T58" fmla="*/ 1313 w 1347"/>
              <a:gd name="T59" fmla="*/ 217 h 987"/>
              <a:gd name="T60" fmla="*/ 1346 w 1347"/>
              <a:gd name="T61" fmla="*/ 225 h 987"/>
              <a:gd name="T62" fmla="*/ 1346 w 1347"/>
              <a:gd name="T63" fmla="*/ 903 h 987"/>
              <a:gd name="T64" fmla="*/ 1246 w 1347"/>
              <a:gd name="T65" fmla="*/ 986 h 987"/>
              <a:gd name="T66" fmla="*/ 92 w 1347"/>
              <a:gd name="T67" fmla="*/ 986 h 987"/>
              <a:gd name="T68" fmla="*/ 92 w 1347"/>
              <a:gd name="T69" fmla="*/ 986 h 987"/>
              <a:gd name="T70" fmla="*/ 92 w 1347"/>
              <a:gd name="T71" fmla="*/ 986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7" h="987">
                <a:moveTo>
                  <a:pt x="586" y="602"/>
                </a:moveTo>
                <a:cubicBezTo>
                  <a:pt x="561" y="585"/>
                  <a:pt x="519" y="560"/>
                  <a:pt x="502" y="535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26" y="100"/>
                  <a:pt x="9" y="58"/>
                  <a:pt x="17" y="33"/>
                </a:cubicBezTo>
                <a:cubicBezTo>
                  <a:pt x="34" y="17"/>
                  <a:pt x="51" y="0"/>
                  <a:pt x="92" y="0"/>
                </a:cubicBezTo>
                <a:cubicBezTo>
                  <a:pt x="1255" y="0"/>
                  <a:pt x="1255" y="0"/>
                  <a:pt x="1255" y="0"/>
                </a:cubicBezTo>
                <a:cubicBezTo>
                  <a:pt x="1255" y="0"/>
                  <a:pt x="1305" y="0"/>
                  <a:pt x="1330" y="41"/>
                </a:cubicBezTo>
                <a:cubicBezTo>
                  <a:pt x="1346" y="67"/>
                  <a:pt x="1330" y="108"/>
                  <a:pt x="1305" y="125"/>
                </a:cubicBezTo>
                <a:cubicBezTo>
                  <a:pt x="803" y="576"/>
                  <a:pt x="803" y="576"/>
                  <a:pt x="803" y="576"/>
                </a:cubicBezTo>
                <a:cubicBezTo>
                  <a:pt x="803" y="576"/>
                  <a:pt x="711" y="652"/>
                  <a:pt x="586" y="602"/>
                </a:cubicBezTo>
                <a:close/>
                <a:moveTo>
                  <a:pt x="92" y="986"/>
                </a:moveTo>
                <a:cubicBezTo>
                  <a:pt x="92" y="986"/>
                  <a:pt x="0" y="978"/>
                  <a:pt x="0" y="894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00"/>
                  <a:pt x="17" y="192"/>
                  <a:pt x="42" y="217"/>
                </a:cubicBezTo>
                <a:cubicBezTo>
                  <a:pt x="234" y="409"/>
                  <a:pt x="234" y="409"/>
                  <a:pt x="234" y="409"/>
                </a:cubicBezTo>
                <a:cubicBezTo>
                  <a:pt x="260" y="426"/>
                  <a:pt x="268" y="468"/>
                  <a:pt x="251" y="493"/>
                </a:cubicBezTo>
                <a:cubicBezTo>
                  <a:pt x="109" y="827"/>
                  <a:pt x="109" y="827"/>
                  <a:pt x="109" y="827"/>
                </a:cubicBezTo>
                <a:cubicBezTo>
                  <a:pt x="101" y="853"/>
                  <a:pt x="109" y="853"/>
                  <a:pt x="126" y="827"/>
                </a:cubicBezTo>
                <a:cubicBezTo>
                  <a:pt x="318" y="576"/>
                  <a:pt x="318" y="576"/>
                  <a:pt x="318" y="576"/>
                </a:cubicBezTo>
                <a:cubicBezTo>
                  <a:pt x="343" y="552"/>
                  <a:pt x="368" y="552"/>
                  <a:pt x="393" y="568"/>
                </a:cubicBezTo>
                <a:cubicBezTo>
                  <a:pt x="477" y="643"/>
                  <a:pt x="477" y="643"/>
                  <a:pt x="477" y="643"/>
                </a:cubicBezTo>
                <a:cubicBezTo>
                  <a:pt x="502" y="660"/>
                  <a:pt x="544" y="685"/>
                  <a:pt x="569" y="694"/>
                </a:cubicBezTo>
                <a:cubicBezTo>
                  <a:pt x="636" y="710"/>
                  <a:pt x="744" y="735"/>
                  <a:pt x="820" y="677"/>
                </a:cubicBezTo>
                <a:cubicBezTo>
                  <a:pt x="945" y="568"/>
                  <a:pt x="945" y="568"/>
                  <a:pt x="945" y="568"/>
                </a:cubicBezTo>
                <a:cubicBezTo>
                  <a:pt x="970" y="552"/>
                  <a:pt x="1004" y="552"/>
                  <a:pt x="1020" y="576"/>
                </a:cubicBezTo>
                <a:cubicBezTo>
                  <a:pt x="1229" y="853"/>
                  <a:pt x="1229" y="853"/>
                  <a:pt x="1229" y="853"/>
                </a:cubicBezTo>
                <a:cubicBezTo>
                  <a:pt x="1246" y="877"/>
                  <a:pt x="1246" y="869"/>
                  <a:pt x="1238" y="844"/>
                </a:cubicBezTo>
                <a:cubicBezTo>
                  <a:pt x="1096" y="493"/>
                  <a:pt x="1096" y="493"/>
                  <a:pt x="1096" y="493"/>
                </a:cubicBezTo>
                <a:cubicBezTo>
                  <a:pt x="1079" y="468"/>
                  <a:pt x="1087" y="434"/>
                  <a:pt x="1112" y="409"/>
                </a:cubicBezTo>
                <a:cubicBezTo>
                  <a:pt x="1313" y="217"/>
                  <a:pt x="1313" y="217"/>
                  <a:pt x="1313" y="217"/>
                </a:cubicBezTo>
                <a:cubicBezTo>
                  <a:pt x="1330" y="192"/>
                  <a:pt x="1346" y="200"/>
                  <a:pt x="1346" y="225"/>
                </a:cubicBezTo>
                <a:cubicBezTo>
                  <a:pt x="1346" y="903"/>
                  <a:pt x="1346" y="903"/>
                  <a:pt x="1346" y="903"/>
                </a:cubicBezTo>
                <a:cubicBezTo>
                  <a:pt x="1346" y="903"/>
                  <a:pt x="1338" y="986"/>
                  <a:pt x="1246" y="986"/>
                </a:cubicBezTo>
                <a:cubicBezTo>
                  <a:pt x="92" y="986"/>
                  <a:pt x="92" y="986"/>
                  <a:pt x="92" y="986"/>
                </a:cubicBezTo>
                <a:close/>
                <a:moveTo>
                  <a:pt x="92" y="986"/>
                </a:moveTo>
                <a:lnTo>
                  <a:pt x="92" y="9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dirty="0">
              <a:ea typeface="SimSun" charset="0"/>
            </a:endParaRPr>
          </a:p>
        </p:txBody>
      </p:sp>
      <p:sp>
        <p:nvSpPr>
          <p:cNvPr id="56" name="AutoShape 19"/>
          <p:cNvSpPr>
            <a:spLocks/>
          </p:cNvSpPr>
          <p:nvPr/>
        </p:nvSpPr>
        <p:spPr bwMode="auto">
          <a:xfrm>
            <a:off x="19790787" y="5488557"/>
            <a:ext cx="952286" cy="952534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824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3000">
        <p14:conveyor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54" grpId="0" animBg="1"/>
      <p:bldP spid="53" grpId="0" animBg="1"/>
      <p:bldP spid="55" grpId="0" animBg="1"/>
      <p:bldP spid="46" grpId="0" animBg="1"/>
      <p:bldP spid="51" grpId="0" animBg="1"/>
      <p:bldP spid="52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L-Shape 58"/>
          <p:cNvSpPr/>
          <p:nvPr/>
        </p:nvSpPr>
        <p:spPr bwMode="auto">
          <a:xfrm rot="5400000">
            <a:off x="3833327" y="2612930"/>
            <a:ext cx="2781904" cy="4621988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1" name="L-Shape 60"/>
          <p:cNvSpPr/>
          <p:nvPr/>
        </p:nvSpPr>
        <p:spPr bwMode="auto">
          <a:xfrm rot="5400000">
            <a:off x="8481087" y="4533260"/>
            <a:ext cx="2781902" cy="4621988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3" name="L-Shape 62"/>
          <p:cNvSpPr/>
          <p:nvPr/>
        </p:nvSpPr>
        <p:spPr bwMode="auto">
          <a:xfrm rot="5400000">
            <a:off x="17725059" y="8533480"/>
            <a:ext cx="2781904" cy="4621988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5" name="Freeform 64"/>
          <p:cNvSpPr/>
          <p:nvPr/>
        </p:nvSpPr>
        <p:spPr bwMode="auto">
          <a:xfrm>
            <a:off x="4094180" y="4985388"/>
            <a:ext cx="2382819" cy="756376"/>
          </a:xfrm>
          <a:custGeom>
            <a:avLst/>
            <a:gdLst>
              <a:gd name="connsiteX0" fmla="*/ 0 w 1493792"/>
              <a:gd name="connsiteY0" fmla="*/ 0 h 1309396"/>
              <a:gd name="connsiteX1" fmla="*/ 1493792 w 1493792"/>
              <a:gd name="connsiteY1" fmla="*/ 0 h 1309396"/>
              <a:gd name="connsiteX2" fmla="*/ 1493792 w 1493792"/>
              <a:gd name="connsiteY2" fmla="*/ 1309396 h 1309396"/>
              <a:gd name="connsiteX3" fmla="*/ 0 w 1493792"/>
              <a:gd name="connsiteY3" fmla="*/ 1309396 h 1309396"/>
              <a:gd name="connsiteX4" fmla="*/ 0 w 1493792"/>
              <a:gd name="connsiteY4" fmla="*/ 0 h 13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792" h="1309396">
                <a:moveTo>
                  <a:pt x="0" y="0"/>
                </a:moveTo>
                <a:lnTo>
                  <a:pt x="1493792" y="0"/>
                </a:lnTo>
                <a:lnTo>
                  <a:pt x="1493792" y="1309396"/>
                </a:lnTo>
                <a:lnTo>
                  <a:pt x="0" y="130939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21892" tIns="121892" rIns="121892" bIns="121892" spcCol="3385"/>
          <a:lstStyle/>
          <a:p>
            <a:pPr algn="ctr" defTabSz="142208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zh-CN" sz="3200" b="1" dirty="0" smtClean="0">
                <a:solidFill>
                  <a:schemeClr val="tx2"/>
                </a:solidFill>
              </a:rPr>
              <a:t>Intention</a:t>
            </a:r>
            <a:endParaRPr lang="en-US" sz="32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66" name="Content Placeholder 2"/>
          <p:cNvSpPr txBox="1">
            <a:spLocks/>
          </p:cNvSpPr>
          <p:nvPr/>
        </p:nvSpPr>
        <p:spPr bwMode="auto">
          <a:xfrm>
            <a:off x="3473684" y="5507297"/>
            <a:ext cx="3592906" cy="129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785" tIns="121892" rIns="243785" bIns="121892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Lato Light"/>
              </a:rPr>
              <a:t>签订加盟意向</a:t>
            </a:r>
            <a:endParaRPr lang="en-US" dirty="0">
              <a:latin typeface="微软雅黑" pitchFamily="34" charset="-122"/>
              <a:ea typeface="微软雅黑" pitchFamily="34" charset="-122"/>
              <a:cs typeface="Lato Light"/>
            </a:endParaRPr>
          </a:p>
        </p:txBody>
      </p:sp>
      <p:sp>
        <p:nvSpPr>
          <p:cNvPr id="67" name="Freeform 66"/>
          <p:cNvSpPr/>
          <p:nvPr/>
        </p:nvSpPr>
        <p:spPr bwMode="auto">
          <a:xfrm>
            <a:off x="8668924" y="6918468"/>
            <a:ext cx="2972411" cy="756376"/>
          </a:xfrm>
          <a:custGeom>
            <a:avLst/>
            <a:gdLst>
              <a:gd name="connsiteX0" fmla="*/ 0 w 1493792"/>
              <a:gd name="connsiteY0" fmla="*/ 0 h 1309396"/>
              <a:gd name="connsiteX1" fmla="*/ 1493792 w 1493792"/>
              <a:gd name="connsiteY1" fmla="*/ 0 h 1309396"/>
              <a:gd name="connsiteX2" fmla="*/ 1493792 w 1493792"/>
              <a:gd name="connsiteY2" fmla="*/ 1309396 h 1309396"/>
              <a:gd name="connsiteX3" fmla="*/ 0 w 1493792"/>
              <a:gd name="connsiteY3" fmla="*/ 1309396 h 1309396"/>
              <a:gd name="connsiteX4" fmla="*/ 0 w 1493792"/>
              <a:gd name="connsiteY4" fmla="*/ 0 h 13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792" h="1309396">
                <a:moveTo>
                  <a:pt x="0" y="0"/>
                </a:moveTo>
                <a:lnTo>
                  <a:pt x="1493792" y="0"/>
                </a:lnTo>
                <a:lnTo>
                  <a:pt x="1493792" y="1309396"/>
                </a:lnTo>
                <a:lnTo>
                  <a:pt x="0" y="130939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21892" tIns="121892" rIns="121892" bIns="121892" spcCol="3385"/>
          <a:lstStyle/>
          <a:p>
            <a:pPr algn="ctr" defTabSz="142208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zh-CN" sz="3200" b="1" dirty="0" smtClean="0">
                <a:solidFill>
                  <a:schemeClr val="tx2"/>
                </a:solidFill>
              </a:rPr>
              <a:t>Investigate</a:t>
            </a:r>
            <a:endParaRPr lang="en-US" sz="32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68" name="Content Placeholder 2"/>
          <p:cNvSpPr txBox="1">
            <a:spLocks/>
          </p:cNvSpPr>
          <p:nvPr/>
        </p:nvSpPr>
        <p:spPr bwMode="auto">
          <a:xfrm>
            <a:off x="8048429" y="8040921"/>
            <a:ext cx="3592906" cy="6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785" tIns="121892" rIns="243785" bIns="121892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Lato Light"/>
              </a:rPr>
              <a:t>公司审核</a:t>
            </a:r>
            <a:endParaRPr lang="en-US" dirty="0">
              <a:latin typeface="微软雅黑" pitchFamily="34" charset="-122"/>
              <a:ea typeface="微软雅黑" pitchFamily="34" charset="-122"/>
              <a:cs typeface="Lato Light"/>
            </a:endParaRPr>
          </a:p>
        </p:txBody>
      </p:sp>
      <p:sp>
        <p:nvSpPr>
          <p:cNvPr id="69" name="L-Shape 68"/>
          <p:cNvSpPr/>
          <p:nvPr/>
        </p:nvSpPr>
        <p:spPr bwMode="auto">
          <a:xfrm rot="5400000">
            <a:off x="13103074" y="6531608"/>
            <a:ext cx="2781902" cy="4621988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0" name="Freeform 16"/>
          <p:cNvSpPr>
            <a:spLocks noChangeArrowheads="1"/>
          </p:cNvSpPr>
          <p:nvPr/>
        </p:nvSpPr>
        <p:spPr bwMode="auto">
          <a:xfrm>
            <a:off x="14167073" y="8040921"/>
            <a:ext cx="542505" cy="852210"/>
          </a:xfrm>
          <a:custGeom>
            <a:avLst/>
            <a:gdLst>
              <a:gd name="T0" fmla="*/ 406 w 657"/>
              <a:gd name="T1" fmla="*/ 947 h 1032"/>
              <a:gd name="T2" fmla="*/ 333 w 657"/>
              <a:gd name="T3" fmla="*/ 1031 h 1032"/>
              <a:gd name="T4" fmla="*/ 250 w 657"/>
              <a:gd name="T5" fmla="*/ 947 h 1032"/>
              <a:gd name="T6" fmla="*/ 448 w 657"/>
              <a:gd name="T7" fmla="*/ 916 h 1032"/>
              <a:gd name="T8" fmla="*/ 198 w 657"/>
              <a:gd name="T9" fmla="*/ 833 h 1032"/>
              <a:gd name="T10" fmla="*/ 656 w 657"/>
              <a:gd name="T11" fmla="*/ 333 h 1032"/>
              <a:gd name="T12" fmla="*/ 562 w 657"/>
              <a:gd name="T13" fmla="*/ 562 h 1032"/>
              <a:gd name="T14" fmla="*/ 531 w 657"/>
              <a:gd name="T15" fmla="*/ 635 h 1032"/>
              <a:gd name="T16" fmla="*/ 500 w 657"/>
              <a:gd name="T17" fmla="*/ 708 h 1032"/>
              <a:gd name="T18" fmla="*/ 500 w 657"/>
              <a:gd name="T19" fmla="*/ 729 h 1032"/>
              <a:gd name="T20" fmla="*/ 166 w 657"/>
              <a:gd name="T21" fmla="*/ 791 h 1032"/>
              <a:gd name="T22" fmla="*/ 156 w 657"/>
              <a:gd name="T23" fmla="*/ 708 h 1032"/>
              <a:gd name="T24" fmla="*/ 135 w 657"/>
              <a:gd name="T25" fmla="*/ 635 h 1032"/>
              <a:gd name="T26" fmla="*/ 93 w 657"/>
              <a:gd name="T27" fmla="*/ 552 h 1032"/>
              <a:gd name="T28" fmla="*/ 0 w 657"/>
              <a:gd name="T29" fmla="*/ 333 h 1032"/>
              <a:gd name="T30" fmla="*/ 333 w 657"/>
              <a:gd name="T31" fmla="*/ 0 h 1032"/>
              <a:gd name="T32" fmla="*/ 656 w 657"/>
              <a:gd name="T33" fmla="*/ 333 h 1032"/>
              <a:gd name="T34" fmla="*/ 510 w 657"/>
              <a:gd name="T35" fmla="*/ 156 h 1032"/>
              <a:gd name="T36" fmla="*/ 156 w 657"/>
              <a:gd name="T37" fmla="*/ 156 h 1032"/>
              <a:gd name="T38" fmla="*/ 146 w 657"/>
              <a:gd name="T39" fmla="*/ 499 h 1032"/>
              <a:gd name="T40" fmla="*/ 166 w 657"/>
              <a:gd name="T41" fmla="*/ 541 h 1032"/>
              <a:gd name="T42" fmla="*/ 229 w 657"/>
              <a:gd name="T43" fmla="*/ 666 h 1032"/>
              <a:gd name="T44" fmla="*/ 427 w 657"/>
              <a:gd name="T45" fmla="*/ 718 h 1032"/>
              <a:gd name="T46" fmla="*/ 458 w 657"/>
              <a:gd name="T47" fmla="*/ 604 h 1032"/>
              <a:gd name="T48" fmla="*/ 510 w 657"/>
              <a:gd name="T49" fmla="*/ 520 h 1032"/>
              <a:gd name="T50" fmla="*/ 583 w 657"/>
              <a:gd name="T51" fmla="*/ 333 h 1032"/>
              <a:gd name="T52" fmla="*/ 354 w 657"/>
              <a:gd name="T53" fmla="*/ 354 h 1032"/>
              <a:gd name="T54" fmla="*/ 302 w 657"/>
              <a:gd name="T55" fmla="*/ 354 h 1032"/>
              <a:gd name="T56" fmla="*/ 239 w 657"/>
              <a:gd name="T57" fmla="*/ 354 h 1032"/>
              <a:gd name="T58" fmla="*/ 250 w 657"/>
              <a:gd name="T59" fmla="*/ 499 h 1032"/>
              <a:gd name="T60" fmla="*/ 302 w 657"/>
              <a:gd name="T61" fmla="*/ 499 h 1032"/>
              <a:gd name="T62" fmla="*/ 364 w 657"/>
              <a:gd name="T63" fmla="*/ 499 h 1032"/>
              <a:gd name="T64" fmla="*/ 416 w 657"/>
              <a:gd name="T65" fmla="*/ 499 h 1032"/>
              <a:gd name="T66" fmla="*/ 427 w 657"/>
              <a:gd name="T67" fmla="*/ 354 h 1032"/>
              <a:gd name="T68" fmla="*/ 385 w 657"/>
              <a:gd name="T69" fmla="*/ 416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57" h="1032">
                <a:moveTo>
                  <a:pt x="250" y="947"/>
                </a:moveTo>
                <a:cubicBezTo>
                  <a:pt x="406" y="947"/>
                  <a:pt x="406" y="947"/>
                  <a:pt x="406" y="947"/>
                </a:cubicBezTo>
                <a:cubicBezTo>
                  <a:pt x="406" y="968"/>
                  <a:pt x="396" y="989"/>
                  <a:pt x="385" y="1010"/>
                </a:cubicBezTo>
                <a:cubicBezTo>
                  <a:pt x="364" y="1020"/>
                  <a:pt x="354" y="1031"/>
                  <a:pt x="333" y="1031"/>
                </a:cubicBezTo>
                <a:cubicBezTo>
                  <a:pt x="312" y="1031"/>
                  <a:pt x="291" y="1020"/>
                  <a:pt x="281" y="1010"/>
                </a:cubicBezTo>
                <a:cubicBezTo>
                  <a:pt x="260" y="989"/>
                  <a:pt x="250" y="968"/>
                  <a:pt x="250" y="947"/>
                </a:cubicBezTo>
                <a:close/>
                <a:moveTo>
                  <a:pt x="208" y="916"/>
                </a:moveTo>
                <a:cubicBezTo>
                  <a:pt x="448" y="916"/>
                  <a:pt x="448" y="916"/>
                  <a:pt x="448" y="916"/>
                </a:cubicBezTo>
                <a:cubicBezTo>
                  <a:pt x="458" y="833"/>
                  <a:pt x="458" y="833"/>
                  <a:pt x="458" y="833"/>
                </a:cubicBezTo>
                <a:cubicBezTo>
                  <a:pt x="198" y="833"/>
                  <a:pt x="198" y="833"/>
                  <a:pt x="198" y="833"/>
                </a:cubicBezTo>
                <a:lnTo>
                  <a:pt x="208" y="916"/>
                </a:lnTo>
                <a:close/>
                <a:moveTo>
                  <a:pt x="656" y="333"/>
                </a:moveTo>
                <a:cubicBezTo>
                  <a:pt x="656" y="416"/>
                  <a:pt x="625" y="489"/>
                  <a:pt x="573" y="552"/>
                </a:cubicBezTo>
                <a:lnTo>
                  <a:pt x="562" y="562"/>
                </a:lnTo>
                <a:cubicBezTo>
                  <a:pt x="562" y="562"/>
                  <a:pt x="562" y="572"/>
                  <a:pt x="552" y="572"/>
                </a:cubicBezTo>
                <a:cubicBezTo>
                  <a:pt x="541" y="593"/>
                  <a:pt x="541" y="614"/>
                  <a:pt x="531" y="635"/>
                </a:cubicBezTo>
                <a:cubicBezTo>
                  <a:pt x="521" y="656"/>
                  <a:pt x="510" y="677"/>
                  <a:pt x="510" y="697"/>
                </a:cubicBezTo>
                <a:cubicBezTo>
                  <a:pt x="500" y="697"/>
                  <a:pt x="500" y="697"/>
                  <a:pt x="500" y="708"/>
                </a:cubicBezTo>
                <a:lnTo>
                  <a:pt x="500" y="718"/>
                </a:lnTo>
                <a:cubicBezTo>
                  <a:pt x="500" y="729"/>
                  <a:pt x="500" y="729"/>
                  <a:pt x="500" y="729"/>
                </a:cubicBezTo>
                <a:cubicBezTo>
                  <a:pt x="500" y="791"/>
                  <a:pt x="500" y="791"/>
                  <a:pt x="500" y="791"/>
                </a:cubicBezTo>
                <a:cubicBezTo>
                  <a:pt x="166" y="791"/>
                  <a:pt x="166" y="791"/>
                  <a:pt x="166" y="791"/>
                </a:cubicBezTo>
                <a:cubicBezTo>
                  <a:pt x="166" y="729"/>
                  <a:pt x="166" y="729"/>
                  <a:pt x="166" y="729"/>
                </a:cubicBezTo>
                <a:cubicBezTo>
                  <a:pt x="166" y="718"/>
                  <a:pt x="156" y="718"/>
                  <a:pt x="156" y="708"/>
                </a:cubicBezTo>
                <a:lnTo>
                  <a:pt x="156" y="697"/>
                </a:lnTo>
                <a:cubicBezTo>
                  <a:pt x="146" y="677"/>
                  <a:pt x="146" y="656"/>
                  <a:pt x="135" y="635"/>
                </a:cubicBezTo>
                <a:cubicBezTo>
                  <a:pt x="125" y="614"/>
                  <a:pt x="114" y="593"/>
                  <a:pt x="104" y="572"/>
                </a:cubicBezTo>
                <a:cubicBezTo>
                  <a:pt x="93" y="562"/>
                  <a:pt x="93" y="562"/>
                  <a:pt x="93" y="552"/>
                </a:cubicBezTo>
                <a:lnTo>
                  <a:pt x="83" y="552"/>
                </a:lnTo>
                <a:cubicBezTo>
                  <a:pt x="31" y="489"/>
                  <a:pt x="0" y="416"/>
                  <a:pt x="0" y="333"/>
                </a:cubicBezTo>
                <a:cubicBezTo>
                  <a:pt x="0" y="239"/>
                  <a:pt x="31" y="166"/>
                  <a:pt x="104" y="104"/>
                </a:cubicBezTo>
                <a:cubicBezTo>
                  <a:pt x="166" y="31"/>
                  <a:pt x="239" y="0"/>
                  <a:pt x="333" y="0"/>
                </a:cubicBezTo>
                <a:cubicBezTo>
                  <a:pt x="416" y="0"/>
                  <a:pt x="500" y="31"/>
                  <a:pt x="562" y="104"/>
                </a:cubicBezTo>
                <a:cubicBezTo>
                  <a:pt x="625" y="166"/>
                  <a:pt x="656" y="239"/>
                  <a:pt x="656" y="333"/>
                </a:cubicBezTo>
                <a:close/>
                <a:moveTo>
                  <a:pt x="583" y="333"/>
                </a:moveTo>
                <a:cubicBezTo>
                  <a:pt x="583" y="260"/>
                  <a:pt x="562" y="198"/>
                  <a:pt x="510" y="156"/>
                </a:cubicBezTo>
                <a:cubicBezTo>
                  <a:pt x="458" y="104"/>
                  <a:pt x="396" y="83"/>
                  <a:pt x="333" y="83"/>
                </a:cubicBezTo>
                <a:cubicBezTo>
                  <a:pt x="260" y="83"/>
                  <a:pt x="198" y="104"/>
                  <a:pt x="156" y="156"/>
                </a:cubicBezTo>
                <a:cubicBezTo>
                  <a:pt x="104" y="198"/>
                  <a:pt x="73" y="260"/>
                  <a:pt x="73" y="333"/>
                </a:cubicBezTo>
                <a:cubicBezTo>
                  <a:pt x="73" y="396"/>
                  <a:pt x="93" y="448"/>
                  <a:pt x="146" y="499"/>
                </a:cubicBezTo>
                <a:cubicBezTo>
                  <a:pt x="146" y="499"/>
                  <a:pt x="146" y="510"/>
                  <a:pt x="156" y="510"/>
                </a:cubicBezTo>
                <a:cubicBezTo>
                  <a:pt x="156" y="520"/>
                  <a:pt x="166" y="531"/>
                  <a:pt x="166" y="541"/>
                </a:cubicBezTo>
                <a:cubicBezTo>
                  <a:pt x="177" y="562"/>
                  <a:pt x="187" y="583"/>
                  <a:pt x="198" y="604"/>
                </a:cubicBezTo>
                <a:cubicBezTo>
                  <a:pt x="208" y="624"/>
                  <a:pt x="218" y="645"/>
                  <a:pt x="229" y="666"/>
                </a:cubicBezTo>
                <a:cubicBezTo>
                  <a:pt x="229" y="697"/>
                  <a:pt x="239" y="708"/>
                  <a:pt x="239" y="718"/>
                </a:cubicBezTo>
                <a:cubicBezTo>
                  <a:pt x="427" y="718"/>
                  <a:pt x="427" y="718"/>
                  <a:pt x="427" y="718"/>
                </a:cubicBezTo>
                <a:cubicBezTo>
                  <a:pt x="427" y="708"/>
                  <a:pt x="427" y="697"/>
                  <a:pt x="437" y="666"/>
                </a:cubicBezTo>
                <a:cubicBezTo>
                  <a:pt x="437" y="645"/>
                  <a:pt x="448" y="624"/>
                  <a:pt x="458" y="604"/>
                </a:cubicBezTo>
                <a:cubicBezTo>
                  <a:pt x="468" y="583"/>
                  <a:pt x="479" y="562"/>
                  <a:pt x="489" y="541"/>
                </a:cubicBezTo>
                <a:cubicBezTo>
                  <a:pt x="489" y="531"/>
                  <a:pt x="500" y="520"/>
                  <a:pt x="510" y="520"/>
                </a:cubicBezTo>
                <a:cubicBezTo>
                  <a:pt x="510" y="510"/>
                  <a:pt x="510" y="499"/>
                  <a:pt x="521" y="499"/>
                </a:cubicBezTo>
                <a:cubicBezTo>
                  <a:pt x="562" y="448"/>
                  <a:pt x="583" y="396"/>
                  <a:pt x="583" y="333"/>
                </a:cubicBezTo>
                <a:close/>
                <a:moveTo>
                  <a:pt x="385" y="416"/>
                </a:moveTo>
                <a:cubicBezTo>
                  <a:pt x="354" y="354"/>
                  <a:pt x="354" y="354"/>
                  <a:pt x="354" y="354"/>
                </a:cubicBezTo>
                <a:cubicBezTo>
                  <a:pt x="333" y="302"/>
                  <a:pt x="333" y="302"/>
                  <a:pt x="333" y="302"/>
                </a:cubicBezTo>
                <a:cubicBezTo>
                  <a:pt x="302" y="354"/>
                  <a:pt x="302" y="354"/>
                  <a:pt x="302" y="354"/>
                </a:cubicBezTo>
                <a:cubicBezTo>
                  <a:pt x="271" y="416"/>
                  <a:pt x="271" y="416"/>
                  <a:pt x="271" y="416"/>
                </a:cubicBezTo>
                <a:cubicBezTo>
                  <a:pt x="239" y="354"/>
                  <a:pt x="239" y="354"/>
                  <a:pt x="239" y="354"/>
                </a:cubicBezTo>
                <a:cubicBezTo>
                  <a:pt x="187" y="385"/>
                  <a:pt x="187" y="385"/>
                  <a:pt x="187" y="385"/>
                </a:cubicBezTo>
                <a:cubicBezTo>
                  <a:pt x="250" y="499"/>
                  <a:pt x="250" y="499"/>
                  <a:pt x="250" y="499"/>
                </a:cubicBezTo>
                <a:cubicBezTo>
                  <a:pt x="271" y="552"/>
                  <a:pt x="271" y="552"/>
                  <a:pt x="271" y="552"/>
                </a:cubicBezTo>
                <a:cubicBezTo>
                  <a:pt x="302" y="499"/>
                  <a:pt x="302" y="499"/>
                  <a:pt x="302" y="499"/>
                </a:cubicBezTo>
                <a:cubicBezTo>
                  <a:pt x="333" y="437"/>
                  <a:pt x="333" y="437"/>
                  <a:pt x="333" y="437"/>
                </a:cubicBezTo>
                <a:cubicBezTo>
                  <a:pt x="364" y="499"/>
                  <a:pt x="364" y="499"/>
                  <a:pt x="364" y="499"/>
                </a:cubicBezTo>
                <a:cubicBezTo>
                  <a:pt x="385" y="552"/>
                  <a:pt x="385" y="552"/>
                  <a:pt x="385" y="552"/>
                </a:cubicBezTo>
                <a:cubicBezTo>
                  <a:pt x="416" y="499"/>
                  <a:pt x="416" y="499"/>
                  <a:pt x="416" y="499"/>
                </a:cubicBezTo>
                <a:cubicBezTo>
                  <a:pt x="479" y="385"/>
                  <a:pt x="479" y="385"/>
                  <a:pt x="479" y="385"/>
                </a:cubicBezTo>
                <a:cubicBezTo>
                  <a:pt x="427" y="354"/>
                  <a:pt x="427" y="354"/>
                  <a:pt x="427" y="354"/>
                </a:cubicBezTo>
                <a:lnTo>
                  <a:pt x="385" y="416"/>
                </a:lnTo>
                <a:close/>
                <a:moveTo>
                  <a:pt x="385" y="416"/>
                </a:moveTo>
                <a:lnTo>
                  <a:pt x="385" y="41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dirty="0">
              <a:solidFill>
                <a:schemeClr val="accent2"/>
              </a:solidFill>
              <a:ea typeface="SimSun" charset="0"/>
            </a:endParaRPr>
          </a:p>
        </p:txBody>
      </p:sp>
      <p:sp>
        <p:nvSpPr>
          <p:cNvPr id="71" name="Freeform 70"/>
          <p:cNvSpPr/>
          <p:nvPr/>
        </p:nvSpPr>
        <p:spPr bwMode="auto">
          <a:xfrm>
            <a:off x="13277374" y="8901242"/>
            <a:ext cx="2382819" cy="756376"/>
          </a:xfrm>
          <a:custGeom>
            <a:avLst/>
            <a:gdLst>
              <a:gd name="connsiteX0" fmla="*/ 0 w 1493792"/>
              <a:gd name="connsiteY0" fmla="*/ 0 h 1309396"/>
              <a:gd name="connsiteX1" fmla="*/ 1493792 w 1493792"/>
              <a:gd name="connsiteY1" fmla="*/ 0 h 1309396"/>
              <a:gd name="connsiteX2" fmla="*/ 1493792 w 1493792"/>
              <a:gd name="connsiteY2" fmla="*/ 1309396 h 1309396"/>
              <a:gd name="connsiteX3" fmla="*/ 0 w 1493792"/>
              <a:gd name="connsiteY3" fmla="*/ 1309396 h 1309396"/>
              <a:gd name="connsiteX4" fmla="*/ 0 w 1493792"/>
              <a:gd name="connsiteY4" fmla="*/ 0 h 13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792" h="1309396">
                <a:moveTo>
                  <a:pt x="0" y="0"/>
                </a:moveTo>
                <a:lnTo>
                  <a:pt x="1493792" y="0"/>
                </a:lnTo>
                <a:lnTo>
                  <a:pt x="1493792" y="1309396"/>
                </a:lnTo>
                <a:lnTo>
                  <a:pt x="0" y="130939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21892" tIns="121892" rIns="121892" bIns="121892" spcCol="3385"/>
          <a:lstStyle/>
          <a:p>
            <a:pPr algn="ctr" defTabSz="142208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zh-CN" sz="3200" b="1" dirty="0" smtClean="0">
                <a:solidFill>
                  <a:schemeClr val="tx2"/>
                </a:solidFill>
              </a:rPr>
              <a:t>Contract</a:t>
            </a:r>
            <a:endParaRPr lang="en-US" sz="32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72" name="Content Placeholder 2"/>
          <p:cNvSpPr txBox="1">
            <a:spLocks/>
          </p:cNvSpPr>
          <p:nvPr/>
        </p:nvSpPr>
        <p:spPr bwMode="auto">
          <a:xfrm>
            <a:off x="12656880" y="9423151"/>
            <a:ext cx="3592906" cy="129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785" tIns="121892" rIns="243785" bIns="121892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Lato Light"/>
              </a:rPr>
              <a:t>签订加盟合同</a:t>
            </a:r>
            <a:endParaRPr lang="en-US" dirty="0">
              <a:latin typeface="微软雅黑" pitchFamily="34" charset="-122"/>
              <a:ea typeface="微软雅黑" pitchFamily="34" charset="-122"/>
              <a:cs typeface="Lato Light"/>
            </a:endParaRPr>
          </a:p>
        </p:txBody>
      </p:sp>
      <p:sp>
        <p:nvSpPr>
          <p:cNvPr id="73" name="Freeform 72"/>
          <p:cNvSpPr/>
          <p:nvPr/>
        </p:nvSpPr>
        <p:spPr bwMode="auto">
          <a:xfrm>
            <a:off x="17927688" y="10908390"/>
            <a:ext cx="2382819" cy="756376"/>
          </a:xfrm>
          <a:custGeom>
            <a:avLst/>
            <a:gdLst>
              <a:gd name="connsiteX0" fmla="*/ 0 w 1493792"/>
              <a:gd name="connsiteY0" fmla="*/ 0 h 1309396"/>
              <a:gd name="connsiteX1" fmla="*/ 1493792 w 1493792"/>
              <a:gd name="connsiteY1" fmla="*/ 0 h 1309396"/>
              <a:gd name="connsiteX2" fmla="*/ 1493792 w 1493792"/>
              <a:gd name="connsiteY2" fmla="*/ 1309396 h 1309396"/>
              <a:gd name="connsiteX3" fmla="*/ 0 w 1493792"/>
              <a:gd name="connsiteY3" fmla="*/ 1309396 h 1309396"/>
              <a:gd name="connsiteX4" fmla="*/ 0 w 1493792"/>
              <a:gd name="connsiteY4" fmla="*/ 0 h 13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792" h="1309396">
                <a:moveTo>
                  <a:pt x="0" y="0"/>
                </a:moveTo>
                <a:lnTo>
                  <a:pt x="1493792" y="0"/>
                </a:lnTo>
                <a:lnTo>
                  <a:pt x="1493792" y="1309396"/>
                </a:lnTo>
                <a:lnTo>
                  <a:pt x="0" y="130939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21892" tIns="121892" rIns="121892" bIns="121892" spcCol="3385"/>
          <a:lstStyle/>
          <a:p>
            <a:pPr algn="ctr" defTabSz="142208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zh-CN" sz="3200" b="1" dirty="0" smtClean="0">
                <a:solidFill>
                  <a:schemeClr val="tx2"/>
                </a:solidFill>
              </a:rPr>
              <a:t>Support</a:t>
            </a:r>
            <a:endParaRPr lang="en-US" sz="32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74" name="Content Placeholder 2"/>
          <p:cNvSpPr txBox="1">
            <a:spLocks/>
          </p:cNvSpPr>
          <p:nvPr/>
        </p:nvSpPr>
        <p:spPr bwMode="auto">
          <a:xfrm>
            <a:off x="17307193" y="11432055"/>
            <a:ext cx="3592906" cy="129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785" tIns="121892" rIns="243785" bIns="121892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Lato Light"/>
              </a:rPr>
              <a:t>销售支持</a:t>
            </a:r>
            <a:endParaRPr lang="en-US" dirty="0">
              <a:latin typeface="微软雅黑" pitchFamily="34" charset="-122"/>
              <a:ea typeface="微软雅黑" pitchFamily="34" charset="-122"/>
              <a:cs typeface="Lato Light"/>
            </a:endParaRPr>
          </a:p>
        </p:txBody>
      </p:sp>
      <p:sp>
        <p:nvSpPr>
          <p:cNvPr id="20" name="AutoShape 12"/>
          <p:cNvSpPr>
            <a:spLocks/>
          </p:cNvSpPr>
          <p:nvPr/>
        </p:nvSpPr>
        <p:spPr bwMode="auto">
          <a:xfrm>
            <a:off x="9533663" y="6215600"/>
            <a:ext cx="623688" cy="686236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1" name="AutoShape 96"/>
          <p:cNvSpPr>
            <a:spLocks/>
          </p:cNvSpPr>
          <p:nvPr/>
        </p:nvSpPr>
        <p:spPr bwMode="auto">
          <a:xfrm>
            <a:off x="18845875" y="10205330"/>
            <a:ext cx="674660" cy="6748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45" y="434"/>
                </a:moveTo>
                <a:cubicBezTo>
                  <a:pt x="19000" y="276"/>
                  <a:pt x="19186" y="194"/>
                  <a:pt x="19399" y="194"/>
                </a:cubicBezTo>
                <a:cubicBezTo>
                  <a:pt x="19670" y="194"/>
                  <a:pt x="19900" y="332"/>
                  <a:pt x="20087" y="602"/>
                </a:cubicBezTo>
                <a:cubicBezTo>
                  <a:pt x="20165" y="716"/>
                  <a:pt x="20282" y="872"/>
                  <a:pt x="20432" y="1072"/>
                </a:cubicBezTo>
                <a:cubicBezTo>
                  <a:pt x="20586" y="1274"/>
                  <a:pt x="20733" y="1483"/>
                  <a:pt x="20880" y="1692"/>
                </a:cubicBezTo>
                <a:cubicBezTo>
                  <a:pt x="21024" y="1903"/>
                  <a:pt x="21147" y="2127"/>
                  <a:pt x="21252" y="2359"/>
                </a:cubicBezTo>
                <a:cubicBezTo>
                  <a:pt x="21357" y="2597"/>
                  <a:pt x="21411" y="2796"/>
                  <a:pt x="21411" y="2967"/>
                </a:cubicBezTo>
                <a:cubicBezTo>
                  <a:pt x="21411" y="3334"/>
                  <a:pt x="21298" y="3616"/>
                  <a:pt x="21071" y="3825"/>
                </a:cubicBezTo>
                <a:lnTo>
                  <a:pt x="2568" y="21376"/>
                </a:lnTo>
                <a:cubicBezTo>
                  <a:pt x="2408" y="21526"/>
                  <a:pt x="2227" y="21599"/>
                  <a:pt x="2017" y="21599"/>
                </a:cubicBezTo>
                <a:cubicBezTo>
                  <a:pt x="1725" y="21599"/>
                  <a:pt x="1495" y="21464"/>
                  <a:pt x="1324" y="21194"/>
                </a:cubicBezTo>
                <a:cubicBezTo>
                  <a:pt x="1248" y="21082"/>
                  <a:pt x="1128" y="20924"/>
                  <a:pt x="971" y="20724"/>
                </a:cubicBezTo>
                <a:cubicBezTo>
                  <a:pt x="817" y="20521"/>
                  <a:pt x="668" y="20316"/>
                  <a:pt x="528" y="20104"/>
                </a:cubicBezTo>
                <a:cubicBezTo>
                  <a:pt x="386" y="19893"/>
                  <a:pt x="261" y="19672"/>
                  <a:pt x="156" y="19443"/>
                </a:cubicBezTo>
                <a:cubicBezTo>
                  <a:pt x="51" y="19214"/>
                  <a:pt x="0" y="19008"/>
                  <a:pt x="0" y="18832"/>
                </a:cubicBezTo>
                <a:cubicBezTo>
                  <a:pt x="0" y="18465"/>
                  <a:pt x="115" y="18177"/>
                  <a:pt x="337" y="17971"/>
                </a:cubicBezTo>
                <a:lnTo>
                  <a:pt x="18845" y="434"/>
                </a:lnTo>
                <a:close/>
                <a:moveTo>
                  <a:pt x="4372" y="9154"/>
                </a:moveTo>
                <a:lnTo>
                  <a:pt x="2998" y="8634"/>
                </a:lnTo>
                <a:lnTo>
                  <a:pt x="4372" y="8126"/>
                </a:lnTo>
                <a:lnTo>
                  <a:pt x="4805" y="6484"/>
                </a:lnTo>
                <a:lnTo>
                  <a:pt x="5204" y="8126"/>
                </a:lnTo>
                <a:lnTo>
                  <a:pt x="6597" y="8634"/>
                </a:lnTo>
                <a:lnTo>
                  <a:pt x="5204" y="9154"/>
                </a:lnTo>
                <a:lnTo>
                  <a:pt x="4805" y="10800"/>
                </a:lnTo>
                <a:lnTo>
                  <a:pt x="4372" y="9154"/>
                </a:lnTo>
                <a:close/>
                <a:moveTo>
                  <a:pt x="7126" y="5329"/>
                </a:moveTo>
                <a:lnTo>
                  <a:pt x="4372" y="4316"/>
                </a:lnTo>
                <a:lnTo>
                  <a:pt x="7126" y="3317"/>
                </a:lnTo>
                <a:lnTo>
                  <a:pt x="7971" y="0"/>
                </a:lnTo>
                <a:lnTo>
                  <a:pt x="8810" y="3317"/>
                </a:lnTo>
                <a:lnTo>
                  <a:pt x="11565" y="4316"/>
                </a:lnTo>
                <a:lnTo>
                  <a:pt x="8810" y="5329"/>
                </a:lnTo>
                <a:lnTo>
                  <a:pt x="7971" y="8634"/>
                </a:lnTo>
                <a:lnTo>
                  <a:pt x="7126" y="5329"/>
                </a:lnTo>
                <a:close/>
                <a:moveTo>
                  <a:pt x="12412" y="2670"/>
                </a:moveTo>
                <a:lnTo>
                  <a:pt x="11041" y="2162"/>
                </a:lnTo>
                <a:lnTo>
                  <a:pt x="12412" y="1642"/>
                </a:lnTo>
                <a:lnTo>
                  <a:pt x="12845" y="0"/>
                </a:lnTo>
                <a:lnTo>
                  <a:pt x="13278" y="1642"/>
                </a:lnTo>
                <a:lnTo>
                  <a:pt x="14637" y="2162"/>
                </a:lnTo>
                <a:lnTo>
                  <a:pt x="13278" y="2670"/>
                </a:lnTo>
                <a:lnTo>
                  <a:pt x="12845" y="4316"/>
                </a:lnTo>
                <a:lnTo>
                  <a:pt x="12412" y="2670"/>
                </a:lnTo>
                <a:close/>
                <a:moveTo>
                  <a:pt x="20498" y="2993"/>
                </a:moveTo>
                <a:lnTo>
                  <a:pt x="19399" y="1289"/>
                </a:lnTo>
                <a:lnTo>
                  <a:pt x="15070" y="5385"/>
                </a:lnTo>
                <a:lnTo>
                  <a:pt x="16172" y="7086"/>
                </a:lnTo>
                <a:lnTo>
                  <a:pt x="20498" y="2993"/>
                </a:lnTo>
                <a:close/>
                <a:moveTo>
                  <a:pt x="21599" y="9154"/>
                </a:moveTo>
                <a:lnTo>
                  <a:pt x="20229" y="9674"/>
                </a:lnTo>
                <a:lnTo>
                  <a:pt x="19807" y="11320"/>
                </a:lnTo>
                <a:lnTo>
                  <a:pt x="19374" y="9674"/>
                </a:lnTo>
                <a:lnTo>
                  <a:pt x="18001" y="9154"/>
                </a:lnTo>
                <a:lnTo>
                  <a:pt x="19374" y="8661"/>
                </a:lnTo>
                <a:lnTo>
                  <a:pt x="19807" y="7004"/>
                </a:lnTo>
                <a:lnTo>
                  <a:pt x="20229" y="8661"/>
                </a:lnTo>
                <a:lnTo>
                  <a:pt x="21599" y="915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2" name="AutoShape 39"/>
          <p:cNvSpPr>
            <a:spLocks/>
          </p:cNvSpPr>
          <p:nvPr/>
        </p:nvSpPr>
        <p:spPr bwMode="auto">
          <a:xfrm>
            <a:off x="5004649" y="4379063"/>
            <a:ext cx="601997" cy="602154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008975" y="483017"/>
            <a:ext cx="12359700" cy="2079087"/>
            <a:chOff x="5988388" y="483017"/>
            <a:chExt cx="12359700" cy="2079087"/>
          </a:xfrm>
        </p:grpSpPr>
        <p:sp>
          <p:nvSpPr>
            <p:cNvPr id="28" name="TextBox 27"/>
            <p:cNvSpPr txBox="1"/>
            <p:nvPr/>
          </p:nvSpPr>
          <p:spPr>
            <a:xfrm>
              <a:off x="5988388" y="483017"/>
              <a:ext cx="12359700" cy="1446532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zh-CN" altLang="en-US" sz="8800" b="1" dirty="0" smtClean="0">
                  <a:solidFill>
                    <a:schemeClr val="tx2"/>
                  </a:solidFill>
                  <a:latin typeface="Lato Regular"/>
                  <a:cs typeface="Lato Regular"/>
                </a:rPr>
                <a:t>加盟流程</a:t>
              </a:r>
              <a:endParaRPr lang="id-ID" altLang="zh-CN" sz="8800" b="1" dirty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30" name="Subtitle 2"/>
            <p:cNvSpPr txBox="1">
              <a:spLocks/>
            </p:cNvSpPr>
            <p:nvPr/>
          </p:nvSpPr>
          <p:spPr>
            <a:xfrm>
              <a:off x="6361236" y="1634834"/>
              <a:ext cx="11655185" cy="839116"/>
            </a:xfrm>
            <a:prstGeom prst="rect">
              <a:avLst/>
            </a:prstGeom>
          </p:spPr>
          <p:txBody>
            <a:bodyPr vert="horz" lIns="217490" tIns="108745" rIns="217490" bIns="108745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100" dirty="0">
                <a:solidFill>
                  <a:schemeClr val="accent1"/>
                </a:solidFill>
                <a:latin typeface="Lato Light"/>
                <a:cs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59945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70" grpId="0" animBg="1"/>
      <p:bldP spid="71" grpId="0"/>
      <p:bldP spid="72" grpId="0"/>
      <p:bldP spid="73" grpId="0"/>
      <p:bldP spid="74" grpId="0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6945" y="1987650"/>
            <a:ext cx="15060705" cy="1172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83341" y="3065929"/>
            <a:ext cx="5082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latin typeface="微软雅黑" pitchFamily="34" charset="-122"/>
                <a:ea typeface="微软雅黑" pitchFamily="34" charset="-122"/>
              </a:rPr>
              <a:t>经销商加盟申请表</a:t>
            </a:r>
            <a:endParaRPr lang="zh-CN" altLang="en-US" sz="4400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9" name="Group 26"/>
          <p:cNvGrpSpPr/>
          <p:nvPr/>
        </p:nvGrpSpPr>
        <p:grpSpPr>
          <a:xfrm>
            <a:off x="86479" y="227397"/>
            <a:ext cx="12359700" cy="2079087"/>
            <a:chOff x="5988388" y="483017"/>
            <a:chExt cx="12359700" cy="2079087"/>
          </a:xfrm>
        </p:grpSpPr>
        <p:sp>
          <p:nvSpPr>
            <p:cNvPr id="10" name="TextBox 9"/>
            <p:cNvSpPr txBox="1"/>
            <p:nvPr/>
          </p:nvSpPr>
          <p:spPr>
            <a:xfrm>
              <a:off x="5988388" y="483017"/>
              <a:ext cx="12359700" cy="1446532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zh-CN" altLang="en-US" sz="8800" b="1" dirty="0" smtClean="0">
                  <a:solidFill>
                    <a:schemeClr val="tx2"/>
                  </a:solidFill>
                  <a:latin typeface="Lato Regular"/>
                  <a:cs typeface="Lato Regular"/>
                </a:rPr>
                <a:t>如何加盟</a:t>
              </a:r>
              <a:endParaRPr lang="id-ID" altLang="zh-CN" sz="8800" b="1" dirty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11" name="Rectangle 28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6361236" y="1634834"/>
              <a:ext cx="11655185" cy="839116"/>
            </a:xfrm>
            <a:prstGeom prst="rect">
              <a:avLst/>
            </a:prstGeom>
          </p:spPr>
          <p:txBody>
            <a:bodyPr vert="horz" lIns="217490" tIns="108745" rIns="217490" bIns="108745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100" dirty="0">
                <a:solidFill>
                  <a:schemeClr val="accent1"/>
                </a:solidFill>
                <a:latin typeface="Lato Light"/>
                <a:cs typeface="Lato Light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59327" y="4958424"/>
            <a:ext cx="78509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欢迎在线提交加盟信息，我们将尽快处理，如有任何问题请拨打（</a:t>
            </a:r>
            <a:r>
              <a:rPr lang="en-US" altLang="zh-CN" dirty="0" smtClean="0"/>
              <a:t>0576</a:t>
            </a:r>
            <a:r>
              <a:rPr lang="zh-CN" altLang="en-US" dirty="0" smtClean="0"/>
              <a:t>）</a:t>
            </a:r>
            <a:r>
              <a:rPr lang="en-US" altLang="zh-CN" dirty="0" smtClean="0"/>
              <a:t>81810290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479" y="227397"/>
            <a:ext cx="12359700" cy="144653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zh-CN" altLang="en-US" sz="8800" b="1" dirty="0" smtClean="0">
                <a:solidFill>
                  <a:schemeClr val="tx2"/>
                </a:solidFill>
                <a:latin typeface="Lato Regular"/>
                <a:cs typeface="Lato Regular"/>
              </a:rPr>
              <a:t>销售报备表</a:t>
            </a:r>
            <a:endParaRPr lang="id-ID" altLang="zh-CN" sz="88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9327" y="1379214"/>
            <a:ext cx="11655185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</p:sld>
</file>

<file path=ppt/theme/theme1.xml><?xml version="1.0" encoding="utf-8"?>
<a:theme xmlns:a="http://schemas.openxmlformats.org/drawingml/2006/main" name="Default Theme">
  <a:themeElements>
    <a:clrScheme name="Blue - Dark">
      <a:dk1>
        <a:srgbClr val="FFFFFF"/>
      </a:dk1>
      <a:lt1>
        <a:srgbClr val="FFFFFF"/>
      </a:lt1>
      <a:dk2>
        <a:srgbClr val="216AA9"/>
      </a:dk2>
      <a:lt2>
        <a:srgbClr val="19242F"/>
      </a:lt2>
      <a:accent1>
        <a:srgbClr val="909090"/>
      </a:accent1>
      <a:accent2>
        <a:srgbClr val="216AA9"/>
      </a:accent2>
      <a:accent3>
        <a:srgbClr val="8B8B8B"/>
      </a:accent3>
      <a:accent4>
        <a:srgbClr val="555555"/>
      </a:accent4>
      <a:accent5>
        <a:srgbClr val="C6C6C6"/>
      </a:accent5>
      <a:accent6>
        <a:srgbClr val="727272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8566</TotalTime>
  <Words>252</Words>
  <Application>Microsoft Office PowerPoint</Application>
  <PresentationFormat>自定义</PresentationFormat>
  <Paragraphs>52</Paragraphs>
  <Slides>10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Default Theme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PPT用户</dc:creator>
  <cp:keywords/>
  <dc:description/>
  <cp:lastModifiedBy>AutoBVT</cp:lastModifiedBy>
  <cp:revision>2028</cp:revision>
  <dcterms:created xsi:type="dcterms:W3CDTF">2014-11-12T21:47:38Z</dcterms:created>
  <dcterms:modified xsi:type="dcterms:W3CDTF">2016-06-17T02:37:27Z</dcterms:modified>
  <cp:category/>
</cp:coreProperties>
</file>